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colors6.xml" ContentType="application/vnd.openxmlformats-officedocument.drawingml.diagramColors+xml"/>
  <Override PartName="/ppt/theme/theme1.xml" ContentType="application/vnd.openxmlformats-officedocument.theme+xml"/>
  <Override PartName="/ppt/diagrams/drawing6.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diagrams/quickStyle3.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3.xml" ContentType="application/vnd.openxmlformats-officedocument.drawingml.diagramColors+xml"/>
  <Override PartName="/ppt/diagrams/drawing3.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layout3.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diagrams/layout4.xml" ContentType="application/vnd.openxmlformats-officedocument.drawingml.diagramLayout+xml"/>
  <Override PartName="/ppt/diagrams/layout6.xml" ContentType="application/vnd.openxmlformats-officedocument.drawingml.diagramLayout+xml"/>
  <Override PartName="/ppt/diagrams/quickStyle6.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1"/>
  </p:sldMasterIdLst>
  <p:sldIdLst>
    <p:sldId id="256" r:id="rId2"/>
    <p:sldId id="257" r:id="rId3"/>
    <p:sldId id="258" r:id="rId4"/>
    <p:sldId id="272" r:id="rId5"/>
    <p:sldId id="270" r:id="rId6"/>
    <p:sldId id="271" r:id="rId7"/>
    <p:sldId id="273" r:id="rId8"/>
    <p:sldId id="275" r:id="rId9"/>
    <p:sldId id="274" r:id="rId10"/>
    <p:sldId id="265" r:id="rId11"/>
    <p:sldId id="266" r:id="rId12"/>
    <p:sldId id="267" r:id="rId13"/>
    <p:sldId id="269" r:id="rId14"/>
    <p:sldId id="268"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08"/>
    <p:restoredTop sz="95788"/>
  </p:normalViewPr>
  <p:slideViewPr>
    <p:cSldViewPr snapToGrid="0">
      <p:cViewPr varScale="1">
        <p:scale>
          <a:sx n="74" d="100"/>
          <a:sy n="74" d="100"/>
        </p:scale>
        <p:origin x="3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41100-F0D4-A14C-9792-47198D29183E}"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ru-RU"/>
        </a:p>
      </dgm:t>
    </dgm:pt>
    <dgm:pt modelId="{4D2008E2-4C53-CB45-8D8C-A4632ABCBDD2}">
      <dgm:prSet phldrT="[Текст]" custT="1">
        <dgm:style>
          <a:lnRef idx="2">
            <a:schemeClr val="accent1"/>
          </a:lnRef>
          <a:fillRef idx="1">
            <a:schemeClr val="lt1"/>
          </a:fillRef>
          <a:effectRef idx="0">
            <a:schemeClr val="accent1"/>
          </a:effectRef>
          <a:fontRef idx="minor">
            <a:schemeClr val="dk1"/>
          </a:fontRef>
        </dgm:style>
      </dgm:prSet>
      <dgm:spPr/>
      <dgm:t>
        <a:bodyPr/>
        <a:lstStyle/>
        <a:p>
          <a:pPr algn="just">
            <a:buNone/>
          </a:pPr>
          <a:r>
            <a:rPr lang="en-US" sz="24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Оқу</a:t>
          </a:r>
          <a:r>
            <a:rPr lang="en-US" sz="24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kk-KZ" sz="24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с</a:t>
          </a:r>
          <a:r>
            <a:rPr lang="en-US" sz="24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тильдері</a:t>
          </a:r>
          <a:r>
            <a:rPr lang="kk-KZ" sz="2400" b="1"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Кейбір</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студенттер</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визуалды</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аудиторлы</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немесе</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кинестетикалық</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оқу</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стильдеріне</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бейім</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болады</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a:t>
          </a:r>
          <a:r>
            <a:rPr lang="kk-KZ" sz="2400" b="1"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endParaRPr lang="ru-RU" sz="2400" b="1" dirty="0">
            <a:solidFill>
              <a:schemeClr val="tx1"/>
            </a:solidFill>
            <a:latin typeface="Times New Roman" panose="02020603050405020304" pitchFamily="18" charset="0"/>
            <a:cs typeface="Times New Roman" panose="02020603050405020304" pitchFamily="18" charset="0"/>
          </a:endParaRPr>
        </a:p>
      </dgm:t>
    </dgm:pt>
    <dgm:pt modelId="{75E474B7-1D99-4B4A-8BE9-8612D8D2BFF4}" type="parTrans" cxnId="{8928469C-BA63-FE49-9DAC-6F8DA5A9985C}">
      <dgm:prSet/>
      <dgm:spPr/>
      <dgm:t>
        <a:bodyPr/>
        <a:lstStyle/>
        <a:p>
          <a:endParaRPr lang="ru-RU"/>
        </a:p>
      </dgm:t>
    </dgm:pt>
    <dgm:pt modelId="{2BDB471B-C4DC-224B-AE1C-7E4B07321724}" type="sibTrans" cxnId="{8928469C-BA63-FE49-9DAC-6F8DA5A9985C}">
      <dgm:prSet/>
      <dgm:spPr/>
      <dgm:t>
        <a:bodyPr/>
        <a:lstStyle/>
        <a:p>
          <a:endParaRPr lang="ru-RU"/>
        </a:p>
      </dgm:t>
    </dgm:pt>
    <dgm:pt modelId="{2D3C8412-1A9A-9643-96F4-54C23B7F991D}">
      <dgm:prSet phldrT="[Текст]" custT="1">
        <dgm:style>
          <a:lnRef idx="2">
            <a:schemeClr val="accent1"/>
          </a:lnRef>
          <a:fillRef idx="1">
            <a:schemeClr val="lt1"/>
          </a:fillRef>
          <a:effectRef idx="0">
            <a:schemeClr val="accent1"/>
          </a:effectRef>
          <a:fontRef idx="minor">
            <a:schemeClr val="dk1"/>
          </a:fontRef>
        </dgm:style>
      </dgm:prSet>
      <dgm:spPr/>
      <dgm:t>
        <a:bodyPr/>
        <a:lstStyle/>
        <a:p>
          <a:pPr>
            <a:buNone/>
          </a:pPr>
          <a:r>
            <a:rPr lang="en-US" sz="24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Танымдық</a:t>
          </a:r>
          <a:r>
            <a:rPr lang="en-US" sz="24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kk-KZ" sz="24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қ</a:t>
          </a:r>
          <a:r>
            <a:rPr lang="en-US" sz="24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абілеттер</a:t>
          </a:r>
          <a:r>
            <a:rPr lang="kk-KZ" sz="2400" dirty="0">
              <a:solidFill>
                <a:schemeClr val="tx1"/>
              </a:solidFill>
              <a:latin typeface="Times New Roman" panose="02020603050405020304" pitchFamily="18" charset="0"/>
              <a:ea typeface="Instrument Sans Medium" pitchFamily="34" charset="-122"/>
              <a:cs typeface="Times New Roman" panose="02020603050405020304" pitchFamily="18" charset="0"/>
            </a:rPr>
            <a:t>-Оқушыларда</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назар</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аудару</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есте</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сақтау</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тілдік</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даму</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деңгейінің</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айырмашылықтары</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болуы</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мүмкін</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a:t>
          </a:r>
          <a:r>
            <a:rPr lang="kk-KZ" sz="2400"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dgm:t>
    </dgm:pt>
    <dgm:pt modelId="{02E58317-8A61-C34C-B845-5E493B0A3D13}" type="parTrans" cxnId="{C1E3CE62-4A3A-3049-BFA4-278B8291C97B}">
      <dgm:prSet/>
      <dgm:spPr/>
      <dgm:t>
        <a:bodyPr/>
        <a:lstStyle/>
        <a:p>
          <a:endParaRPr lang="ru-RU"/>
        </a:p>
      </dgm:t>
    </dgm:pt>
    <dgm:pt modelId="{D47CDD83-8D3D-6842-B987-567CEEA93F42}" type="sibTrans" cxnId="{C1E3CE62-4A3A-3049-BFA4-278B8291C97B}">
      <dgm:prSet/>
      <dgm:spPr/>
      <dgm:t>
        <a:bodyPr/>
        <a:lstStyle/>
        <a:p>
          <a:endParaRPr lang="ru-RU"/>
        </a:p>
      </dgm:t>
    </dgm:pt>
    <dgm:pt modelId="{22069809-1D4F-D04C-A925-E4169C654895}">
      <dgm:prSet phldrT="[Текст]" custT="1">
        <dgm:style>
          <a:lnRef idx="2">
            <a:schemeClr val="accent1"/>
          </a:lnRef>
          <a:fillRef idx="1">
            <a:schemeClr val="lt1"/>
          </a:fillRef>
          <a:effectRef idx="0">
            <a:schemeClr val="accent1"/>
          </a:effectRef>
          <a:fontRef idx="minor">
            <a:schemeClr val="dk1"/>
          </a:fontRef>
        </dgm:style>
      </dgm:prSet>
      <dgm:spPr/>
      <dgm:t>
        <a:bodyPr/>
        <a:lstStyle/>
        <a:p>
          <a:pPr>
            <a:buNone/>
          </a:pPr>
          <a:r>
            <a:rPr lang="en-US" sz="24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Эмоциялық</a:t>
          </a:r>
          <a:r>
            <a:rPr lang="en-US" sz="24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en-US" sz="24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Қажеттіліктер</a:t>
          </a:r>
          <a:r>
            <a:rPr lang="kk-KZ" sz="24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 –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Кейбір</a:t>
          </a:r>
          <a:endParaRPr lang="kk-KZ" sz="2400" dirty="0">
            <a:solidFill>
              <a:schemeClr val="tx1"/>
            </a:solidFill>
            <a:latin typeface="Times New Roman" panose="02020603050405020304" pitchFamily="18" charset="0"/>
            <a:ea typeface="Inter" pitchFamily="34" charset="-122"/>
            <a:cs typeface="Times New Roman" panose="02020603050405020304" pitchFamily="18" charset="0"/>
          </a:endParaRPr>
        </a:p>
        <a:p>
          <a:pPr>
            <a:buNone/>
          </a:pPr>
          <a:r>
            <a:rPr lang="kk-KZ" sz="2400" dirty="0">
              <a:solidFill>
                <a:schemeClr val="tx1"/>
              </a:solidFill>
              <a:latin typeface="Times New Roman" panose="02020603050405020304" pitchFamily="18" charset="0"/>
              <a:ea typeface="Inter" pitchFamily="34" charset="-122"/>
              <a:cs typeface="Times New Roman" panose="02020603050405020304" pitchFamily="18" charset="0"/>
            </a:rPr>
            <a:t>оқушылар</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қосымша</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қолдауды</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мотивацияны</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және</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стрессті</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басқаруға</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көмектесуді</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қажет</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dirty="0" err="1">
              <a:solidFill>
                <a:schemeClr val="tx1"/>
              </a:solidFill>
              <a:latin typeface="Times New Roman" panose="02020603050405020304" pitchFamily="18" charset="0"/>
              <a:ea typeface="Inter" pitchFamily="34" charset="-122"/>
              <a:cs typeface="Times New Roman" panose="02020603050405020304" pitchFamily="18" charset="0"/>
            </a:rPr>
            <a:t>етеді</a:t>
          </a:r>
          <a:r>
            <a:rPr lang="en-US" sz="2400" dirty="0">
              <a:solidFill>
                <a:schemeClr val="tx1"/>
              </a:solidFill>
              <a:latin typeface="Times New Roman" panose="02020603050405020304" pitchFamily="18" charset="0"/>
              <a:ea typeface="Inter" pitchFamily="34" charset="-122"/>
              <a:cs typeface="Times New Roman" panose="02020603050405020304" pitchFamily="18" charset="0"/>
            </a:rPr>
            <a:t>.</a:t>
          </a:r>
          <a:endParaRPr lang="ru-RU" sz="2400" b="1" i="1" dirty="0">
            <a:solidFill>
              <a:schemeClr val="tx1"/>
            </a:solidFill>
            <a:latin typeface="Times New Roman" panose="02020603050405020304" pitchFamily="18" charset="0"/>
            <a:cs typeface="Times New Roman" panose="02020603050405020304" pitchFamily="18" charset="0"/>
          </a:endParaRPr>
        </a:p>
      </dgm:t>
    </dgm:pt>
    <dgm:pt modelId="{6CDD6FBA-F4DB-3848-B380-91E1276B4101}" type="parTrans" cxnId="{31C4034B-E609-9244-B91D-53E673AD014F}">
      <dgm:prSet/>
      <dgm:spPr/>
      <dgm:t>
        <a:bodyPr/>
        <a:lstStyle/>
        <a:p>
          <a:endParaRPr lang="ru-RU"/>
        </a:p>
      </dgm:t>
    </dgm:pt>
    <dgm:pt modelId="{054219DC-551D-7444-A0FA-07CE5E16204C}" type="sibTrans" cxnId="{31C4034B-E609-9244-B91D-53E673AD014F}">
      <dgm:prSet/>
      <dgm:spPr/>
      <dgm:t>
        <a:bodyPr/>
        <a:lstStyle/>
        <a:p>
          <a:endParaRPr lang="ru-RU"/>
        </a:p>
      </dgm:t>
    </dgm:pt>
    <dgm:pt modelId="{D3B2A252-B32F-6846-89FA-7B65386DF36D}" type="pres">
      <dgm:prSet presAssocID="{7C541100-F0D4-A14C-9792-47198D29183E}" presName="outerComposite" presStyleCnt="0">
        <dgm:presLayoutVars>
          <dgm:chMax val="5"/>
          <dgm:dir/>
          <dgm:resizeHandles val="exact"/>
        </dgm:presLayoutVars>
      </dgm:prSet>
      <dgm:spPr/>
    </dgm:pt>
    <dgm:pt modelId="{6A85A706-325E-7746-A5A0-8DAAC4E1B246}" type="pres">
      <dgm:prSet presAssocID="{7C541100-F0D4-A14C-9792-47198D29183E}" presName="dummyMaxCanvas" presStyleCnt="0">
        <dgm:presLayoutVars/>
      </dgm:prSet>
      <dgm:spPr/>
    </dgm:pt>
    <dgm:pt modelId="{4C026087-C1A5-5143-8F39-47898A69F54E}" type="pres">
      <dgm:prSet presAssocID="{7C541100-F0D4-A14C-9792-47198D29183E}" presName="ThreeNodes_1" presStyleLbl="node1" presStyleIdx="0" presStyleCnt="3">
        <dgm:presLayoutVars>
          <dgm:bulletEnabled val="1"/>
        </dgm:presLayoutVars>
      </dgm:prSet>
      <dgm:spPr/>
    </dgm:pt>
    <dgm:pt modelId="{44E1DC3B-628C-D745-B97A-6D6181A506BB}" type="pres">
      <dgm:prSet presAssocID="{7C541100-F0D4-A14C-9792-47198D29183E}" presName="ThreeNodes_2" presStyleLbl="node1" presStyleIdx="1" presStyleCnt="3">
        <dgm:presLayoutVars>
          <dgm:bulletEnabled val="1"/>
        </dgm:presLayoutVars>
      </dgm:prSet>
      <dgm:spPr/>
    </dgm:pt>
    <dgm:pt modelId="{5D07B149-2B4D-C845-93DC-14D0C3B348AB}" type="pres">
      <dgm:prSet presAssocID="{7C541100-F0D4-A14C-9792-47198D29183E}" presName="ThreeNodes_3" presStyleLbl="node1" presStyleIdx="2" presStyleCnt="3">
        <dgm:presLayoutVars>
          <dgm:bulletEnabled val="1"/>
        </dgm:presLayoutVars>
      </dgm:prSet>
      <dgm:spPr/>
    </dgm:pt>
    <dgm:pt modelId="{7B09FEDE-B23D-F643-9C27-2704E621505D}" type="pres">
      <dgm:prSet presAssocID="{7C541100-F0D4-A14C-9792-47198D29183E}" presName="ThreeConn_1-2" presStyleLbl="fgAccFollowNode1" presStyleIdx="0" presStyleCnt="2">
        <dgm:presLayoutVars>
          <dgm:bulletEnabled val="1"/>
        </dgm:presLayoutVars>
      </dgm:prSet>
      <dgm:spPr/>
    </dgm:pt>
    <dgm:pt modelId="{CAF5B870-518A-C942-AE0B-221C8155373D}" type="pres">
      <dgm:prSet presAssocID="{7C541100-F0D4-A14C-9792-47198D29183E}" presName="ThreeConn_2-3" presStyleLbl="fgAccFollowNode1" presStyleIdx="1" presStyleCnt="2">
        <dgm:presLayoutVars>
          <dgm:bulletEnabled val="1"/>
        </dgm:presLayoutVars>
      </dgm:prSet>
      <dgm:spPr/>
    </dgm:pt>
    <dgm:pt modelId="{824185E0-DBAE-8F4F-8AED-989058E672DA}" type="pres">
      <dgm:prSet presAssocID="{7C541100-F0D4-A14C-9792-47198D29183E}" presName="ThreeNodes_1_text" presStyleLbl="node1" presStyleIdx="2" presStyleCnt="3">
        <dgm:presLayoutVars>
          <dgm:bulletEnabled val="1"/>
        </dgm:presLayoutVars>
      </dgm:prSet>
      <dgm:spPr/>
    </dgm:pt>
    <dgm:pt modelId="{284AA90F-5BF7-024F-8F9A-2EE6F8B4A327}" type="pres">
      <dgm:prSet presAssocID="{7C541100-F0D4-A14C-9792-47198D29183E}" presName="ThreeNodes_2_text" presStyleLbl="node1" presStyleIdx="2" presStyleCnt="3">
        <dgm:presLayoutVars>
          <dgm:bulletEnabled val="1"/>
        </dgm:presLayoutVars>
      </dgm:prSet>
      <dgm:spPr/>
    </dgm:pt>
    <dgm:pt modelId="{4E720405-3B18-6642-A8C7-C42C230B8C7D}" type="pres">
      <dgm:prSet presAssocID="{7C541100-F0D4-A14C-9792-47198D29183E}" presName="ThreeNodes_3_text" presStyleLbl="node1" presStyleIdx="2" presStyleCnt="3">
        <dgm:presLayoutVars>
          <dgm:bulletEnabled val="1"/>
        </dgm:presLayoutVars>
      </dgm:prSet>
      <dgm:spPr/>
    </dgm:pt>
  </dgm:ptLst>
  <dgm:cxnLst>
    <dgm:cxn modelId="{969B850C-80E8-3647-95AD-12FCE6E835CB}" type="presOf" srcId="{4D2008E2-4C53-CB45-8D8C-A4632ABCBDD2}" destId="{824185E0-DBAE-8F4F-8AED-989058E672DA}" srcOrd="1" destOrd="0" presId="urn:microsoft.com/office/officeart/2005/8/layout/vProcess5"/>
    <dgm:cxn modelId="{90BDD515-8F60-FB44-8542-62578F7976D9}" type="presOf" srcId="{4D2008E2-4C53-CB45-8D8C-A4632ABCBDD2}" destId="{4C026087-C1A5-5143-8F39-47898A69F54E}" srcOrd="0" destOrd="0" presId="urn:microsoft.com/office/officeart/2005/8/layout/vProcess5"/>
    <dgm:cxn modelId="{B5C43325-0E34-6946-AB51-72AC3267B42B}" type="presOf" srcId="{2BDB471B-C4DC-224B-AE1C-7E4B07321724}" destId="{7B09FEDE-B23D-F643-9C27-2704E621505D}" srcOrd="0" destOrd="0" presId="urn:microsoft.com/office/officeart/2005/8/layout/vProcess5"/>
    <dgm:cxn modelId="{76719F2B-5FA2-234B-A998-A5974D7F0373}" type="presOf" srcId="{2D3C8412-1A9A-9643-96F4-54C23B7F991D}" destId="{44E1DC3B-628C-D745-B97A-6D6181A506BB}" srcOrd="0" destOrd="0" presId="urn:microsoft.com/office/officeart/2005/8/layout/vProcess5"/>
    <dgm:cxn modelId="{C1E3CE62-4A3A-3049-BFA4-278B8291C97B}" srcId="{7C541100-F0D4-A14C-9792-47198D29183E}" destId="{2D3C8412-1A9A-9643-96F4-54C23B7F991D}" srcOrd="1" destOrd="0" parTransId="{02E58317-8A61-C34C-B845-5E493B0A3D13}" sibTransId="{D47CDD83-8D3D-6842-B987-567CEEA93F42}"/>
    <dgm:cxn modelId="{31C4034B-E609-9244-B91D-53E673AD014F}" srcId="{7C541100-F0D4-A14C-9792-47198D29183E}" destId="{22069809-1D4F-D04C-A925-E4169C654895}" srcOrd="2" destOrd="0" parTransId="{6CDD6FBA-F4DB-3848-B380-91E1276B4101}" sibTransId="{054219DC-551D-7444-A0FA-07CE5E16204C}"/>
    <dgm:cxn modelId="{7DE4154C-6072-4241-BAA6-E67C48ECA419}" type="presOf" srcId="{D47CDD83-8D3D-6842-B987-567CEEA93F42}" destId="{CAF5B870-518A-C942-AE0B-221C8155373D}" srcOrd="0" destOrd="0" presId="urn:microsoft.com/office/officeart/2005/8/layout/vProcess5"/>
    <dgm:cxn modelId="{BCAE267B-06AC-5243-A5BF-526A7D7C4DCC}" type="presOf" srcId="{22069809-1D4F-D04C-A925-E4169C654895}" destId="{5D07B149-2B4D-C845-93DC-14D0C3B348AB}" srcOrd="0" destOrd="0" presId="urn:microsoft.com/office/officeart/2005/8/layout/vProcess5"/>
    <dgm:cxn modelId="{FD66888D-2390-814D-865A-0665BE6FCD78}" type="presOf" srcId="{22069809-1D4F-D04C-A925-E4169C654895}" destId="{4E720405-3B18-6642-A8C7-C42C230B8C7D}" srcOrd="1" destOrd="0" presId="urn:microsoft.com/office/officeart/2005/8/layout/vProcess5"/>
    <dgm:cxn modelId="{8928469C-BA63-FE49-9DAC-6F8DA5A9985C}" srcId="{7C541100-F0D4-A14C-9792-47198D29183E}" destId="{4D2008E2-4C53-CB45-8D8C-A4632ABCBDD2}" srcOrd="0" destOrd="0" parTransId="{75E474B7-1D99-4B4A-8BE9-8612D8D2BFF4}" sibTransId="{2BDB471B-C4DC-224B-AE1C-7E4B07321724}"/>
    <dgm:cxn modelId="{927BD1C6-0FE2-084D-9773-DF0D468BC2F7}" type="presOf" srcId="{2D3C8412-1A9A-9643-96F4-54C23B7F991D}" destId="{284AA90F-5BF7-024F-8F9A-2EE6F8B4A327}" srcOrd="1" destOrd="0" presId="urn:microsoft.com/office/officeart/2005/8/layout/vProcess5"/>
    <dgm:cxn modelId="{4C9476CE-4949-B742-8AD6-7809E917EE88}" type="presOf" srcId="{7C541100-F0D4-A14C-9792-47198D29183E}" destId="{D3B2A252-B32F-6846-89FA-7B65386DF36D}" srcOrd="0" destOrd="0" presId="urn:microsoft.com/office/officeart/2005/8/layout/vProcess5"/>
    <dgm:cxn modelId="{ADFCA6F4-B698-C543-9D4C-D22583A83BD7}" type="presParOf" srcId="{D3B2A252-B32F-6846-89FA-7B65386DF36D}" destId="{6A85A706-325E-7746-A5A0-8DAAC4E1B246}" srcOrd="0" destOrd="0" presId="urn:microsoft.com/office/officeart/2005/8/layout/vProcess5"/>
    <dgm:cxn modelId="{1D6960BF-5BBD-3444-AA31-BDCDD8E1895D}" type="presParOf" srcId="{D3B2A252-B32F-6846-89FA-7B65386DF36D}" destId="{4C026087-C1A5-5143-8F39-47898A69F54E}" srcOrd="1" destOrd="0" presId="urn:microsoft.com/office/officeart/2005/8/layout/vProcess5"/>
    <dgm:cxn modelId="{F76D429B-D477-B243-B49D-7C8C5C62A86B}" type="presParOf" srcId="{D3B2A252-B32F-6846-89FA-7B65386DF36D}" destId="{44E1DC3B-628C-D745-B97A-6D6181A506BB}" srcOrd="2" destOrd="0" presId="urn:microsoft.com/office/officeart/2005/8/layout/vProcess5"/>
    <dgm:cxn modelId="{DF7BB2F5-24BA-6E4D-BBA0-3031DAD14A3B}" type="presParOf" srcId="{D3B2A252-B32F-6846-89FA-7B65386DF36D}" destId="{5D07B149-2B4D-C845-93DC-14D0C3B348AB}" srcOrd="3" destOrd="0" presId="urn:microsoft.com/office/officeart/2005/8/layout/vProcess5"/>
    <dgm:cxn modelId="{95EBAEF5-DBD2-5C4A-9A6F-4E9F793F362E}" type="presParOf" srcId="{D3B2A252-B32F-6846-89FA-7B65386DF36D}" destId="{7B09FEDE-B23D-F643-9C27-2704E621505D}" srcOrd="4" destOrd="0" presId="urn:microsoft.com/office/officeart/2005/8/layout/vProcess5"/>
    <dgm:cxn modelId="{629B88A3-8EA7-9547-BB8E-F0EE62A184F3}" type="presParOf" srcId="{D3B2A252-B32F-6846-89FA-7B65386DF36D}" destId="{CAF5B870-518A-C942-AE0B-221C8155373D}" srcOrd="5" destOrd="0" presId="urn:microsoft.com/office/officeart/2005/8/layout/vProcess5"/>
    <dgm:cxn modelId="{9CC7A8A7-C6CC-AA43-949A-2FAB8CB1021F}" type="presParOf" srcId="{D3B2A252-B32F-6846-89FA-7B65386DF36D}" destId="{824185E0-DBAE-8F4F-8AED-989058E672DA}" srcOrd="6" destOrd="0" presId="urn:microsoft.com/office/officeart/2005/8/layout/vProcess5"/>
    <dgm:cxn modelId="{F3FBCA33-EE1D-BF49-AC76-1C49D138C983}" type="presParOf" srcId="{D3B2A252-B32F-6846-89FA-7B65386DF36D}" destId="{284AA90F-5BF7-024F-8F9A-2EE6F8B4A327}" srcOrd="7" destOrd="0" presId="urn:microsoft.com/office/officeart/2005/8/layout/vProcess5"/>
    <dgm:cxn modelId="{393158EA-C114-E74D-A359-7E177A2DF36F}" type="presParOf" srcId="{D3B2A252-B32F-6846-89FA-7B65386DF36D}" destId="{4E720405-3B18-6642-A8C7-C42C230B8C7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A589EC-44F6-8241-A9F3-52AA741987B3}" type="doc">
      <dgm:prSet loTypeId="urn:microsoft.com/office/officeart/2008/layout/HorizontalMultiLevelHierarchy" loCatId="" qsTypeId="urn:microsoft.com/office/officeart/2005/8/quickstyle/simple3" qsCatId="simple" csTypeId="urn:microsoft.com/office/officeart/2005/8/colors/accent1_2" csCatId="accent1" phldr="1"/>
      <dgm:spPr/>
      <dgm:t>
        <a:bodyPr/>
        <a:lstStyle/>
        <a:p>
          <a:endParaRPr lang="ru-RU"/>
        </a:p>
      </dgm:t>
    </dgm:pt>
    <dgm:pt modelId="{95CA98F1-FDCD-064C-920C-7BB829AED552}">
      <dgm:prSet phldrT="[Текст]" custT="1"/>
      <dgm:spPr/>
      <dgm:t>
        <a:bodyPr/>
        <a:lstStyle/>
        <a:p>
          <a:r>
            <a:rPr lang="ru-RU" sz="2800" b="1" i="1" dirty="0" err="1">
              <a:latin typeface="Times New Roman" panose="02020603050405020304" pitchFamily="18" charset="0"/>
              <a:cs typeface="Times New Roman" panose="02020603050405020304" pitchFamily="18" charset="0"/>
            </a:rPr>
            <a:t>Қолдау</a:t>
          </a:r>
          <a:r>
            <a:rPr lang="ru-RU" sz="2800" b="1" i="1" dirty="0">
              <a:latin typeface="Times New Roman" panose="02020603050405020304" pitchFamily="18" charset="0"/>
              <a:cs typeface="Times New Roman" panose="02020603050405020304" pitchFamily="18" charset="0"/>
            </a:rPr>
            <a:t> </a:t>
          </a:r>
          <a:r>
            <a:rPr lang="ru-RU" sz="2800" b="1" i="1" dirty="0" err="1">
              <a:latin typeface="Times New Roman" panose="02020603050405020304" pitchFamily="18" charset="0"/>
              <a:cs typeface="Times New Roman" panose="02020603050405020304" pitchFamily="18" charset="0"/>
            </a:rPr>
            <a:t>түрлері</a:t>
          </a:r>
          <a:r>
            <a:rPr lang="ru-RU" sz="2800" b="1" i="1" dirty="0">
              <a:latin typeface="Times New Roman" panose="02020603050405020304" pitchFamily="18" charset="0"/>
              <a:cs typeface="Times New Roman" panose="02020603050405020304" pitchFamily="18" charset="0"/>
            </a:rPr>
            <a:t> </a:t>
          </a:r>
        </a:p>
      </dgm:t>
    </dgm:pt>
    <dgm:pt modelId="{29FE966D-AC27-6D4F-83D3-1A35CD7A2DE8}" type="parTrans" cxnId="{D8EA63C5-5C92-0147-B081-6DDA90C7207B}">
      <dgm:prSet/>
      <dgm:spPr/>
      <dgm:t>
        <a:bodyPr/>
        <a:lstStyle/>
        <a:p>
          <a:endParaRPr lang="ru-RU"/>
        </a:p>
      </dgm:t>
    </dgm:pt>
    <dgm:pt modelId="{DACB2477-01AE-7C4A-9B26-EBA427874CB3}" type="sibTrans" cxnId="{D8EA63C5-5C92-0147-B081-6DDA90C7207B}">
      <dgm:prSet/>
      <dgm:spPr/>
      <dgm:t>
        <a:bodyPr/>
        <a:lstStyle/>
        <a:p>
          <a:endParaRPr lang="ru-RU"/>
        </a:p>
      </dgm:t>
    </dgm:pt>
    <dgm:pt modelId="{CDBD2DDB-BCB8-494F-927A-6C1ECA3F3163}">
      <dgm:prSet phldrT="[Текст]" custT="1"/>
      <dgm:spPr/>
      <dgm:t>
        <a:bodyPr/>
        <a:lstStyle/>
        <a:p>
          <a:pPr algn="just"/>
          <a:r>
            <a:rPr lang="ru-RU" sz="2000" b="1" i="1" u="none" dirty="0" err="1">
              <a:latin typeface="Times New Roman" panose="02020603050405020304" pitchFamily="18" charset="0"/>
              <a:cs typeface="Times New Roman" panose="02020603050405020304" pitchFamily="18" charset="0"/>
            </a:rPr>
            <a:t>Педагогикалық</a:t>
          </a:r>
          <a:r>
            <a:rPr lang="ru-RU" sz="2000" b="1" i="1" u="none" dirty="0">
              <a:latin typeface="Times New Roman" panose="02020603050405020304" pitchFamily="18" charset="0"/>
              <a:cs typeface="Times New Roman" panose="02020603050405020304" pitchFamily="18" charset="0"/>
            </a:rPr>
            <a:t> </a:t>
          </a:r>
          <a:r>
            <a:rPr lang="ru-RU" sz="2000" b="1" i="1" u="none" dirty="0" err="1">
              <a:latin typeface="Times New Roman" panose="02020603050405020304" pitchFamily="18" charset="0"/>
              <a:cs typeface="Times New Roman" panose="02020603050405020304" pitchFamily="18" charset="0"/>
            </a:rPr>
            <a:t>қолдау</a:t>
          </a:r>
          <a:r>
            <a:rPr lang="ru-RU" sz="2000" b="1" i="1"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Жекелендірілген</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оқыту</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бағдарламалары</a:t>
          </a:r>
          <a:r>
            <a:rPr lang="ru-RU" sz="2000" b="0" i="0" u="none" dirty="0">
              <a:latin typeface="Times New Roman" panose="02020603050405020304" pitchFamily="18" charset="0"/>
              <a:cs typeface="Times New Roman" panose="02020603050405020304" pitchFamily="18" charset="0"/>
            </a:rPr>
            <a:t> (</a:t>
          </a:r>
          <a:r>
            <a:rPr lang="en" sz="2000" b="0" i="0" u="none" dirty="0">
              <a:latin typeface="Times New Roman" panose="02020603050405020304" pitchFamily="18" charset="0"/>
              <a:cs typeface="Times New Roman" panose="02020603050405020304" pitchFamily="18" charset="0"/>
            </a:rPr>
            <a:t>IEP)</a:t>
          </a:r>
          <a:r>
            <a:rPr lang="kk-KZ" sz="2000" b="0" i="0" u="none" dirty="0">
              <a:latin typeface="Times New Roman" panose="02020603050405020304" pitchFamily="18" charset="0"/>
              <a:cs typeface="Times New Roman" panose="02020603050405020304" pitchFamily="18" charset="0"/>
            </a:rPr>
            <a:t>,</a:t>
          </a:r>
          <a:r>
            <a:rPr lang="ru-RU" sz="2000" b="1" i="0" u="none" dirty="0">
              <a:latin typeface="Times New Roman" panose="02020603050405020304" pitchFamily="18" charset="0"/>
              <a:cs typeface="Times New Roman" panose="02020603050405020304" pitchFamily="18" charset="0"/>
            </a:rPr>
            <a:t> </a:t>
          </a:r>
          <a:r>
            <a:rPr lang="ru-RU" sz="2000" b="1" i="0" u="none" dirty="0" err="1">
              <a:latin typeface="Times New Roman" panose="02020603050405020304" pitchFamily="18" charset="0"/>
              <a:cs typeface="Times New Roman" panose="02020603050405020304" pitchFamily="18" charset="0"/>
            </a:rPr>
            <a:t>а</a:t>
          </a:r>
          <a:r>
            <a:rPr lang="ru-RU" sz="2000" b="0" i="0" u="none" dirty="0" err="1">
              <a:latin typeface="Times New Roman" panose="02020603050405020304" pitchFamily="18" charset="0"/>
              <a:cs typeface="Times New Roman" panose="02020603050405020304" pitchFamily="18" charset="0"/>
            </a:rPr>
            <a:t>рнайы</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педагогтар</a:t>
          </a:r>
          <a:r>
            <a:rPr lang="ru-RU" sz="2000" b="0" i="0" u="none" dirty="0">
              <a:latin typeface="Times New Roman" panose="02020603050405020304" pitchFamily="18" charset="0"/>
              <a:cs typeface="Times New Roman" panose="02020603050405020304" pitchFamily="18" charset="0"/>
            </a:rPr>
            <a:t> мен </a:t>
          </a:r>
          <a:r>
            <a:rPr lang="ru-RU" sz="2000" b="0" i="0" u="none" dirty="0" err="1">
              <a:latin typeface="Times New Roman" panose="02020603050405020304" pitchFamily="18" charset="0"/>
              <a:cs typeface="Times New Roman" panose="02020603050405020304" pitchFamily="18" charset="0"/>
            </a:rPr>
            <a:t>дефектологтардың</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қатысуы</a:t>
          </a:r>
          <a:r>
            <a:rPr lang="ru-RU" sz="2000" b="1" i="0" u="none" dirty="0">
              <a:latin typeface="Times New Roman" panose="02020603050405020304" pitchFamily="18" charset="0"/>
              <a:cs typeface="Times New Roman" panose="02020603050405020304" pitchFamily="18" charset="0"/>
            </a:rPr>
            <a:t>,</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тьюторлық</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қолдау</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дифференциалды</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оқыту</a:t>
          </a:r>
          <a:endParaRPr lang="ru-RU" sz="2000" dirty="0">
            <a:latin typeface="Times New Roman" panose="02020603050405020304" pitchFamily="18" charset="0"/>
            <a:cs typeface="Times New Roman" panose="02020603050405020304" pitchFamily="18" charset="0"/>
          </a:endParaRPr>
        </a:p>
      </dgm:t>
    </dgm:pt>
    <dgm:pt modelId="{5BD104B3-01EC-7047-85A5-554D6D2A2B7C}" type="parTrans" cxnId="{D2F71941-3954-424E-9778-C1788E5E4175}">
      <dgm:prSet/>
      <dgm:spPr/>
      <dgm:t>
        <a:bodyPr/>
        <a:lstStyle/>
        <a:p>
          <a:endParaRPr lang="ru-RU"/>
        </a:p>
      </dgm:t>
    </dgm:pt>
    <dgm:pt modelId="{B00D0C69-9188-1640-A318-712BAFB76667}" type="sibTrans" cxnId="{D2F71941-3954-424E-9778-C1788E5E4175}">
      <dgm:prSet/>
      <dgm:spPr/>
      <dgm:t>
        <a:bodyPr/>
        <a:lstStyle/>
        <a:p>
          <a:endParaRPr lang="ru-RU"/>
        </a:p>
      </dgm:t>
    </dgm:pt>
    <dgm:pt modelId="{00B8C43F-3520-2D4B-AFC4-001941CE4E91}">
      <dgm:prSet phldrT="[Текст]" custT="1"/>
      <dgm:spPr/>
      <dgm:t>
        <a:bodyPr/>
        <a:lstStyle/>
        <a:p>
          <a:pPr algn="just"/>
          <a:r>
            <a:rPr lang="ru-RU" sz="2000" b="1" i="1" u="none" dirty="0" err="1">
              <a:latin typeface="Times New Roman" panose="02020603050405020304" pitchFamily="18" charset="0"/>
              <a:cs typeface="Times New Roman" panose="02020603050405020304" pitchFamily="18" charset="0"/>
            </a:rPr>
            <a:t>Психологиялық</a:t>
          </a:r>
          <a:r>
            <a:rPr lang="ru-RU" sz="2000" b="1" i="1" u="none" dirty="0">
              <a:latin typeface="Times New Roman" panose="02020603050405020304" pitchFamily="18" charset="0"/>
              <a:cs typeface="Times New Roman" panose="02020603050405020304" pitchFamily="18" charset="0"/>
            </a:rPr>
            <a:t> </a:t>
          </a:r>
          <a:r>
            <a:rPr lang="ru-RU" sz="2000" b="1" i="1" u="none" dirty="0" err="1">
              <a:latin typeface="Times New Roman" panose="02020603050405020304" pitchFamily="18" charset="0"/>
              <a:cs typeface="Times New Roman" panose="02020603050405020304" pitchFamily="18" charset="0"/>
            </a:rPr>
            <a:t>қолдау</a:t>
          </a:r>
          <a:r>
            <a:rPr lang="ru-RU" sz="2000" b="1" i="1"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Психологтың</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көмегі</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қоршаған</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ортаны</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психологиялық</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тұрғыдан</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қауіпсіз</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ету</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арнайы</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түзету</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жұмыстары</a:t>
          </a:r>
          <a:endParaRPr lang="ru-RU" sz="2000" b="0" i="0" dirty="0">
            <a:latin typeface="Times New Roman" panose="02020603050405020304" pitchFamily="18" charset="0"/>
            <a:cs typeface="Times New Roman" panose="02020603050405020304" pitchFamily="18" charset="0"/>
          </a:endParaRPr>
        </a:p>
      </dgm:t>
    </dgm:pt>
    <dgm:pt modelId="{DD4EA6BD-EE2A-6D4A-B71D-F517DCFC12E2}" type="parTrans" cxnId="{4DC42C8A-0378-E54B-BDD3-63BF1ECD6718}">
      <dgm:prSet/>
      <dgm:spPr/>
      <dgm:t>
        <a:bodyPr/>
        <a:lstStyle/>
        <a:p>
          <a:endParaRPr lang="ru-RU"/>
        </a:p>
      </dgm:t>
    </dgm:pt>
    <dgm:pt modelId="{BB774925-86A9-7047-9AC6-E44CDA065CD9}" type="sibTrans" cxnId="{4DC42C8A-0378-E54B-BDD3-63BF1ECD6718}">
      <dgm:prSet/>
      <dgm:spPr/>
      <dgm:t>
        <a:bodyPr/>
        <a:lstStyle/>
        <a:p>
          <a:endParaRPr lang="ru-RU"/>
        </a:p>
      </dgm:t>
    </dgm:pt>
    <dgm:pt modelId="{5381A6C1-ECE6-C848-BCD3-9D3153D700B2}">
      <dgm:prSet phldrT="[Текст]" custT="1"/>
      <dgm:spPr/>
      <dgm:t>
        <a:bodyPr/>
        <a:lstStyle/>
        <a:p>
          <a:pPr algn="just"/>
          <a:r>
            <a:rPr lang="ru-RU" sz="2000" b="1" i="1" u="none" dirty="0" err="1">
              <a:latin typeface="Times New Roman" panose="02020603050405020304" pitchFamily="18" charset="0"/>
              <a:cs typeface="Times New Roman" panose="02020603050405020304" pitchFamily="18" charset="0"/>
            </a:rPr>
            <a:t>Әлеуметтік</a:t>
          </a:r>
          <a:r>
            <a:rPr lang="ru-RU" sz="2000" b="1" i="1" u="none" dirty="0">
              <a:latin typeface="Times New Roman" panose="02020603050405020304" pitchFamily="18" charset="0"/>
              <a:cs typeface="Times New Roman" panose="02020603050405020304" pitchFamily="18" charset="0"/>
            </a:rPr>
            <a:t> </a:t>
          </a:r>
          <a:r>
            <a:rPr lang="ru-RU" sz="2000" b="1" i="1" u="none" dirty="0" err="1">
              <a:latin typeface="Times New Roman" panose="02020603050405020304" pitchFamily="18" charset="0"/>
              <a:cs typeface="Times New Roman" panose="02020603050405020304" pitchFamily="18" charset="0"/>
            </a:rPr>
            <a:t>және</a:t>
          </a:r>
          <a:r>
            <a:rPr lang="ru-RU" sz="2000" b="1" i="1" u="none" dirty="0">
              <a:latin typeface="Times New Roman" panose="02020603050405020304" pitchFamily="18" charset="0"/>
              <a:cs typeface="Times New Roman" panose="02020603050405020304" pitchFamily="18" charset="0"/>
            </a:rPr>
            <a:t> </a:t>
          </a:r>
          <a:r>
            <a:rPr lang="ru-RU" sz="2000" b="1" i="1" u="none" dirty="0" err="1">
              <a:latin typeface="Times New Roman" panose="02020603050405020304" pitchFamily="18" charset="0"/>
              <a:cs typeface="Times New Roman" panose="02020603050405020304" pitchFamily="18" charset="0"/>
            </a:rPr>
            <a:t>эмоционалды</a:t>
          </a:r>
          <a:r>
            <a:rPr lang="ru-RU" sz="2000" b="1" i="1" u="none" dirty="0">
              <a:latin typeface="Times New Roman" panose="02020603050405020304" pitchFamily="18" charset="0"/>
              <a:cs typeface="Times New Roman" panose="02020603050405020304" pitchFamily="18" charset="0"/>
            </a:rPr>
            <a:t> </a:t>
          </a:r>
          <a:r>
            <a:rPr lang="ru-RU" sz="2000" b="1" i="1" u="none" dirty="0" err="1">
              <a:latin typeface="Times New Roman" panose="02020603050405020304" pitchFamily="18" charset="0"/>
              <a:cs typeface="Times New Roman" panose="02020603050405020304" pitchFamily="18" charset="0"/>
            </a:rPr>
            <a:t>қолдау</a:t>
          </a:r>
          <a:r>
            <a:rPr lang="ru-RU" sz="2000" b="1" i="1"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Топтық</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жұмыстар</a:t>
          </a:r>
          <a:r>
            <a:rPr lang="ru-RU" sz="2000" b="0" i="0" u="none" dirty="0">
              <a:latin typeface="Times New Roman" panose="02020603050405020304" pitchFamily="18" charset="0"/>
              <a:cs typeface="Times New Roman" panose="02020603050405020304" pitchFamily="18" charset="0"/>
            </a:rPr>
            <a:t> мен </a:t>
          </a:r>
          <a:r>
            <a:rPr lang="ru-RU" sz="2000" b="0" i="0" u="none" dirty="0" err="1">
              <a:latin typeface="Times New Roman" panose="02020603050405020304" pitchFamily="18" charset="0"/>
              <a:cs typeface="Times New Roman" panose="02020603050405020304" pitchFamily="18" charset="0"/>
            </a:rPr>
            <a:t>әлеуметтік</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дағдыларды</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дамыту</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бағдарламалары</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қамқоршылық</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және</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тәлімгерлік</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бағдарламалар</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ата-аналармен</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серіктестік</a:t>
          </a:r>
          <a:endParaRPr lang="ru-RU" sz="2000" b="0" i="1" dirty="0">
            <a:latin typeface="Times New Roman" panose="02020603050405020304" pitchFamily="18" charset="0"/>
            <a:cs typeface="Times New Roman" panose="02020603050405020304" pitchFamily="18" charset="0"/>
          </a:endParaRPr>
        </a:p>
      </dgm:t>
    </dgm:pt>
    <dgm:pt modelId="{7A777631-B5F4-314A-BCA5-9C5BB30A0B26}" type="parTrans" cxnId="{EF2FFD55-8030-434A-9F2F-839B8BE23C35}">
      <dgm:prSet/>
      <dgm:spPr/>
      <dgm:t>
        <a:bodyPr/>
        <a:lstStyle/>
        <a:p>
          <a:endParaRPr lang="ru-RU"/>
        </a:p>
      </dgm:t>
    </dgm:pt>
    <dgm:pt modelId="{1C0BB933-C8E1-6E44-AD0F-E07F196C0401}" type="sibTrans" cxnId="{EF2FFD55-8030-434A-9F2F-839B8BE23C35}">
      <dgm:prSet/>
      <dgm:spPr/>
      <dgm:t>
        <a:bodyPr/>
        <a:lstStyle/>
        <a:p>
          <a:endParaRPr lang="ru-RU"/>
        </a:p>
      </dgm:t>
    </dgm:pt>
    <dgm:pt modelId="{178B2F70-1E51-3A47-8171-AB77364EEE69}">
      <dgm:prSet custT="1"/>
      <dgm:spPr/>
      <dgm:t>
        <a:bodyPr/>
        <a:lstStyle/>
        <a:p>
          <a:pPr algn="just"/>
          <a:r>
            <a:rPr lang="ru-RU" sz="2000" b="1" i="1" u="none" dirty="0" err="1">
              <a:latin typeface="Times New Roman" panose="02020603050405020304" pitchFamily="18" charset="0"/>
              <a:cs typeface="Times New Roman" panose="02020603050405020304" pitchFamily="18" charset="0"/>
            </a:rPr>
            <a:t>Материалдық</a:t>
          </a:r>
          <a:r>
            <a:rPr lang="ru-RU" sz="2000" b="1" i="1" u="none" dirty="0">
              <a:latin typeface="Times New Roman" panose="02020603050405020304" pitchFamily="18" charset="0"/>
              <a:cs typeface="Times New Roman" panose="02020603050405020304" pitchFamily="18" charset="0"/>
            </a:rPr>
            <a:t> </a:t>
          </a:r>
          <a:r>
            <a:rPr lang="ru-RU" sz="2000" b="1" i="1" u="none" dirty="0" err="1">
              <a:latin typeface="Times New Roman" panose="02020603050405020304" pitchFamily="18" charset="0"/>
              <a:cs typeface="Times New Roman" panose="02020603050405020304" pitchFamily="18" charset="0"/>
            </a:rPr>
            <a:t>және</a:t>
          </a:r>
          <a:r>
            <a:rPr lang="ru-RU" sz="2000" b="1" i="1" u="none" dirty="0">
              <a:latin typeface="Times New Roman" panose="02020603050405020304" pitchFamily="18" charset="0"/>
              <a:cs typeface="Times New Roman" panose="02020603050405020304" pitchFamily="18" charset="0"/>
            </a:rPr>
            <a:t> </a:t>
          </a:r>
          <a:r>
            <a:rPr lang="ru-RU" sz="2000" b="1" i="1" u="none" dirty="0" err="1">
              <a:latin typeface="Times New Roman" panose="02020603050405020304" pitchFamily="18" charset="0"/>
              <a:cs typeface="Times New Roman" panose="02020603050405020304" pitchFamily="18" charset="0"/>
            </a:rPr>
            <a:t>технологиялық</a:t>
          </a:r>
          <a:r>
            <a:rPr lang="ru-RU" sz="2000" b="1" i="1" u="none" dirty="0">
              <a:latin typeface="Times New Roman" panose="02020603050405020304" pitchFamily="18" charset="0"/>
              <a:cs typeface="Times New Roman" panose="02020603050405020304" pitchFamily="18" charset="0"/>
            </a:rPr>
            <a:t> </a:t>
          </a:r>
          <a:r>
            <a:rPr lang="ru-RU" sz="2000" b="1" i="1" u="none" dirty="0" err="1">
              <a:latin typeface="Times New Roman" panose="02020603050405020304" pitchFamily="18" charset="0"/>
              <a:cs typeface="Times New Roman" panose="02020603050405020304" pitchFamily="18" charset="0"/>
            </a:rPr>
            <a:t>қолдау</a:t>
          </a:r>
          <a:r>
            <a:rPr lang="ru-RU" sz="2000" b="1" i="1"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Арнайы</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оқу</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құралдары</a:t>
          </a:r>
          <a:r>
            <a:rPr lang="ru-RU" sz="2000" b="0" i="0" u="none" dirty="0">
              <a:latin typeface="Times New Roman" panose="02020603050405020304" pitchFamily="18" charset="0"/>
              <a:cs typeface="Times New Roman" panose="02020603050405020304" pitchFamily="18" charset="0"/>
            </a:rPr>
            <a:t> мен </a:t>
          </a:r>
          <a:r>
            <a:rPr lang="ru-RU" sz="2000" b="0" i="0" u="none" dirty="0" err="1">
              <a:latin typeface="Times New Roman" panose="02020603050405020304" pitchFamily="18" charset="0"/>
              <a:cs typeface="Times New Roman" panose="02020603050405020304" pitchFamily="18" charset="0"/>
            </a:rPr>
            <a:t>жабдықтар</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ақпараттық-коммуникациялық</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технологияларды</a:t>
          </a:r>
          <a:r>
            <a:rPr lang="ru-RU" sz="2000" b="0" i="0" u="none" dirty="0">
              <a:latin typeface="Times New Roman" panose="02020603050405020304" pitchFamily="18" charset="0"/>
              <a:cs typeface="Times New Roman" panose="02020603050405020304" pitchFamily="18" charset="0"/>
            </a:rPr>
            <a:t> (АКТ) </a:t>
          </a:r>
          <a:r>
            <a:rPr lang="ru-RU" sz="2000" b="0" i="0" u="none" dirty="0" err="1">
              <a:latin typeface="Times New Roman" panose="02020603050405020304" pitchFamily="18" charset="0"/>
              <a:cs typeface="Times New Roman" panose="02020603050405020304" pitchFamily="18" charset="0"/>
            </a:rPr>
            <a:t>пайдалану</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қолжетімді</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физикалық</a:t>
          </a:r>
          <a:r>
            <a:rPr lang="ru-RU" sz="2000" b="0" i="0" u="none" dirty="0">
              <a:latin typeface="Times New Roman" panose="02020603050405020304" pitchFamily="18" charset="0"/>
              <a:cs typeface="Times New Roman" panose="02020603050405020304" pitchFamily="18" charset="0"/>
            </a:rPr>
            <a:t> орта</a:t>
          </a:r>
          <a:endParaRPr lang="ru-RU" sz="2000" b="1" i="1" dirty="0">
            <a:latin typeface="Times New Roman" panose="02020603050405020304" pitchFamily="18" charset="0"/>
            <a:cs typeface="Times New Roman" panose="02020603050405020304" pitchFamily="18" charset="0"/>
          </a:endParaRPr>
        </a:p>
      </dgm:t>
    </dgm:pt>
    <dgm:pt modelId="{130AA937-B746-1D45-A522-A30E2FCC3FBA}" type="parTrans" cxnId="{9F5B9B45-8C8E-5542-8362-E8F0F5235174}">
      <dgm:prSet/>
      <dgm:spPr/>
      <dgm:t>
        <a:bodyPr/>
        <a:lstStyle/>
        <a:p>
          <a:endParaRPr lang="ru-RU"/>
        </a:p>
      </dgm:t>
    </dgm:pt>
    <dgm:pt modelId="{ECE37B99-B3FC-2D4D-96E4-214E5BE04A77}" type="sibTrans" cxnId="{9F5B9B45-8C8E-5542-8362-E8F0F5235174}">
      <dgm:prSet/>
      <dgm:spPr/>
      <dgm:t>
        <a:bodyPr/>
        <a:lstStyle/>
        <a:p>
          <a:endParaRPr lang="ru-RU"/>
        </a:p>
      </dgm:t>
    </dgm:pt>
    <dgm:pt modelId="{1B4F59CD-7053-844A-B13A-3F1339884550}">
      <dgm:prSet custT="1"/>
      <dgm:spPr/>
      <dgm:t>
        <a:bodyPr/>
        <a:lstStyle/>
        <a:p>
          <a:pPr algn="just"/>
          <a:r>
            <a:rPr lang="ru-RU" sz="2000" b="1" i="1" u="none" dirty="0" err="1">
              <a:latin typeface="Times New Roman" panose="02020603050405020304" pitchFamily="18" charset="0"/>
              <a:cs typeface="Times New Roman" panose="02020603050405020304" pitchFamily="18" charset="0"/>
            </a:rPr>
            <a:t>Заңнамалық</a:t>
          </a:r>
          <a:r>
            <a:rPr lang="ru-RU" sz="2000" b="1" i="1" u="none" dirty="0">
              <a:latin typeface="Times New Roman" panose="02020603050405020304" pitchFamily="18" charset="0"/>
              <a:cs typeface="Times New Roman" panose="02020603050405020304" pitchFamily="18" charset="0"/>
            </a:rPr>
            <a:t> </a:t>
          </a:r>
          <a:r>
            <a:rPr lang="ru-RU" sz="2000" b="1" i="1" u="none" dirty="0" err="1">
              <a:latin typeface="Times New Roman" panose="02020603050405020304" pitchFamily="18" charset="0"/>
              <a:cs typeface="Times New Roman" panose="02020603050405020304" pitchFamily="18" charset="0"/>
            </a:rPr>
            <a:t>және</a:t>
          </a:r>
          <a:r>
            <a:rPr lang="ru-RU" sz="2000" b="1" i="1" u="none" dirty="0">
              <a:latin typeface="Times New Roman" panose="02020603050405020304" pitchFamily="18" charset="0"/>
              <a:cs typeface="Times New Roman" panose="02020603050405020304" pitchFamily="18" charset="0"/>
            </a:rPr>
            <a:t> </a:t>
          </a:r>
          <a:r>
            <a:rPr lang="ru-RU" sz="2000" b="1" i="1" u="none" dirty="0" err="1">
              <a:latin typeface="Times New Roman" panose="02020603050405020304" pitchFamily="18" charset="0"/>
              <a:cs typeface="Times New Roman" panose="02020603050405020304" pitchFamily="18" charset="0"/>
            </a:rPr>
            <a:t>нормативтік</a:t>
          </a:r>
          <a:r>
            <a:rPr lang="ru-RU" sz="2000" b="1" i="1" u="none" dirty="0">
              <a:latin typeface="Times New Roman" panose="02020603050405020304" pitchFamily="18" charset="0"/>
              <a:cs typeface="Times New Roman" panose="02020603050405020304" pitchFamily="18" charset="0"/>
            </a:rPr>
            <a:t> </a:t>
          </a:r>
          <a:r>
            <a:rPr lang="ru-RU" sz="2000" b="1" i="1" u="none" dirty="0" err="1">
              <a:latin typeface="Times New Roman" panose="02020603050405020304" pitchFamily="18" charset="0"/>
              <a:cs typeface="Times New Roman" panose="02020603050405020304" pitchFamily="18" charset="0"/>
            </a:rPr>
            <a:t>қолдау</a:t>
          </a:r>
          <a:r>
            <a:rPr lang="ru-RU" sz="2000" b="1" i="1"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Білім</a:t>
          </a:r>
          <a:r>
            <a:rPr lang="ru-RU" sz="2000" b="0" i="0" u="none" dirty="0">
              <a:latin typeface="Times New Roman" panose="02020603050405020304" pitchFamily="18" charset="0"/>
              <a:cs typeface="Times New Roman" panose="02020603050405020304" pitchFamily="18" charset="0"/>
            </a:rPr>
            <a:t> беру </a:t>
          </a:r>
          <a:r>
            <a:rPr lang="ru-RU" sz="2000" b="0" i="0" u="none" dirty="0" err="1">
              <a:latin typeface="Times New Roman" panose="02020603050405020304" pitchFamily="18" charset="0"/>
              <a:cs typeface="Times New Roman" panose="02020603050405020304" pitchFamily="18" charset="0"/>
            </a:rPr>
            <a:t>саясаты</a:t>
          </a:r>
          <a:r>
            <a:rPr lang="ru-RU" sz="2000" b="0" i="0" u="none" dirty="0">
              <a:latin typeface="Times New Roman" panose="02020603050405020304" pitchFamily="18" charset="0"/>
              <a:cs typeface="Times New Roman" panose="02020603050405020304" pitchFamily="18" charset="0"/>
            </a:rPr>
            <a:t> мен </a:t>
          </a:r>
          <a:r>
            <a:rPr lang="ru-RU" sz="2000" b="0" i="0" u="none" dirty="0" err="1">
              <a:latin typeface="Times New Roman" panose="02020603050405020304" pitchFamily="18" charset="0"/>
              <a:cs typeface="Times New Roman" panose="02020603050405020304" pitchFamily="18" charset="0"/>
            </a:rPr>
            <a:t>заңнамасы</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құқықтық</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кепілдіктер</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мұғалімдерді</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даярлау</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және</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біліктілігін</a:t>
          </a:r>
          <a:r>
            <a:rPr lang="ru-RU" sz="2000" b="0" i="0" u="none" dirty="0">
              <a:latin typeface="Times New Roman" panose="02020603050405020304" pitchFamily="18" charset="0"/>
              <a:cs typeface="Times New Roman" panose="02020603050405020304" pitchFamily="18" charset="0"/>
            </a:rPr>
            <a:t> </a:t>
          </a:r>
          <a:r>
            <a:rPr lang="ru-RU" sz="2000" b="0" i="0" u="none" dirty="0" err="1">
              <a:latin typeface="Times New Roman" panose="02020603050405020304" pitchFamily="18" charset="0"/>
              <a:cs typeface="Times New Roman" panose="02020603050405020304" pitchFamily="18" charset="0"/>
            </a:rPr>
            <a:t>арттыру</a:t>
          </a:r>
          <a:endParaRPr lang="ru-RU" sz="2000" b="1" i="1" dirty="0">
            <a:latin typeface="Times New Roman" panose="02020603050405020304" pitchFamily="18" charset="0"/>
            <a:cs typeface="Times New Roman" panose="02020603050405020304" pitchFamily="18" charset="0"/>
          </a:endParaRPr>
        </a:p>
      </dgm:t>
    </dgm:pt>
    <dgm:pt modelId="{4E1CE0EB-C239-9942-B143-CBA04F35DA6D}" type="parTrans" cxnId="{C93E2154-9922-2C46-BC09-189BB9A3FCA2}">
      <dgm:prSet/>
      <dgm:spPr/>
      <dgm:t>
        <a:bodyPr/>
        <a:lstStyle/>
        <a:p>
          <a:endParaRPr lang="ru-RU"/>
        </a:p>
      </dgm:t>
    </dgm:pt>
    <dgm:pt modelId="{BD5BAB37-863F-F04F-BE9E-8614E48BCB68}" type="sibTrans" cxnId="{C93E2154-9922-2C46-BC09-189BB9A3FCA2}">
      <dgm:prSet/>
      <dgm:spPr/>
      <dgm:t>
        <a:bodyPr/>
        <a:lstStyle/>
        <a:p>
          <a:endParaRPr lang="ru-RU"/>
        </a:p>
      </dgm:t>
    </dgm:pt>
    <dgm:pt modelId="{19CE12E7-CF9A-3A42-B2C4-0D0E1BA8E256}" type="pres">
      <dgm:prSet presAssocID="{73A589EC-44F6-8241-A9F3-52AA741987B3}" presName="Name0" presStyleCnt="0">
        <dgm:presLayoutVars>
          <dgm:chPref val="1"/>
          <dgm:dir/>
          <dgm:animOne val="branch"/>
          <dgm:animLvl val="lvl"/>
          <dgm:resizeHandles val="exact"/>
        </dgm:presLayoutVars>
      </dgm:prSet>
      <dgm:spPr/>
    </dgm:pt>
    <dgm:pt modelId="{8B165EAE-0477-D948-B7E6-3B4B1C371028}" type="pres">
      <dgm:prSet presAssocID="{95CA98F1-FDCD-064C-920C-7BB829AED552}" presName="root1" presStyleCnt="0"/>
      <dgm:spPr/>
    </dgm:pt>
    <dgm:pt modelId="{E909E988-DCDA-4D41-A952-D2491DFEC479}" type="pres">
      <dgm:prSet presAssocID="{95CA98F1-FDCD-064C-920C-7BB829AED552}" presName="LevelOneTextNode" presStyleLbl="node0" presStyleIdx="0" presStyleCnt="1" custScaleX="88704" custScaleY="84323" custLinFactX="-167440" custLinFactNeighborX="-200000" custLinFactNeighborY="2228">
        <dgm:presLayoutVars>
          <dgm:chPref val="3"/>
        </dgm:presLayoutVars>
      </dgm:prSet>
      <dgm:spPr/>
    </dgm:pt>
    <dgm:pt modelId="{3C1F7926-AF8C-1E4B-82E8-5EBAE13EE89D}" type="pres">
      <dgm:prSet presAssocID="{95CA98F1-FDCD-064C-920C-7BB829AED552}" presName="level2hierChild" presStyleCnt="0"/>
      <dgm:spPr/>
    </dgm:pt>
    <dgm:pt modelId="{B6BF310B-7660-5D46-8C20-3997F304EA55}" type="pres">
      <dgm:prSet presAssocID="{5BD104B3-01EC-7047-85A5-554D6D2A2B7C}" presName="conn2-1" presStyleLbl="parChTrans1D2" presStyleIdx="0" presStyleCnt="5"/>
      <dgm:spPr/>
    </dgm:pt>
    <dgm:pt modelId="{64ACF94C-AD02-754F-8E9D-79CDEA687D12}" type="pres">
      <dgm:prSet presAssocID="{5BD104B3-01EC-7047-85A5-554D6D2A2B7C}" presName="connTx" presStyleLbl="parChTrans1D2" presStyleIdx="0" presStyleCnt="5"/>
      <dgm:spPr/>
    </dgm:pt>
    <dgm:pt modelId="{21C527C2-D767-D740-91E3-66B76793E9A5}" type="pres">
      <dgm:prSet presAssocID="{CDBD2DDB-BCB8-494F-927A-6C1ECA3F3163}" presName="root2" presStyleCnt="0"/>
      <dgm:spPr/>
    </dgm:pt>
    <dgm:pt modelId="{B96CF013-D224-EC4A-A19A-809E6C4B7E8C}" type="pres">
      <dgm:prSet presAssocID="{CDBD2DDB-BCB8-494F-927A-6C1ECA3F3163}" presName="LevelTwoTextNode" presStyleLbl="node2" presStyleIdx="0" presStyleCnt="5" custScaleX="482901" custScaleY="125777">
        <dgm:presLayoutVars>
          <dgm:chPref val="3"/>
        </dgm:presLayoutVars>
      </dgm:prSet>
      <dgm:spPr/>
    </dgm:pt>
    <dgm:pt modelId="{1D59BC88-09C8-A54C-9F38-8970D0A4A0C2}" type="pres">
      <dgm:prSet presAssocID="{CDBD2DDB-BCB8-494F-927A-6C1ECA3F3163}" presName="level3hierChild" presStyleCnt="0"/>
      <dgm:spPr/>
    </dgm:pt>
    <dgm:pt modelId="{054B4179-5CAB-6142-AD03-AC53D1CF28F3}" type="pres">
      <dgm:prSet presAssocID="{DD4EA6BD-EE2A-6D4A-B71D-F517DCFC12E2}" presName="conn2-1" presStyleLbl="parChTrans1D2" presStyleIdx="1" presStyleCnt="5"/>
      <dgm:spPr/>
    </dgm:pt>
    <dgm:pt modelId="{FA742D4C-46B0-4D46-960D-1B983A60E219}" type="pres">
      <dgm:prSet presAssocID="{DD4EA6BD-EE2A-6D4A-B71D-F517DCFC12E2}" presName="connTx" presStyleLbl="parChTrans1D2" presStyleIdx="1" presStyleCnt="5"/>
      <dgm:spPr/>
    </dgm:pt>
    <dgm:pt modelId="{58CA19C2-AA1E-F94B-9885-40ACC9476209}" type="pres">
      <dgm:prSet presAssocID="{00B8C43F-3520-2D4B-AFC4-001941CE4E91}" presName="root2" presStyleCnt="0"/>
      <dgm:spPr/>
    </dgm:pt>
    <dgm:pt modelId="{4A7818D0-32F1-FE48-AA52-978C984F45D2}" type="pres">
      <dgm:prSet presAssocID="{00B8C43F-3520-2D4B-AFC4-001941CE4E91}" presName="LevelTwoTextNode" presStyleLbl="node2" presStyleIdx="1" presStyleCnt="5" custScaleX="487473">
        <dgm:presLayoutVars>
          <dgm:chPref val="3"/>
        </dgm:presLayoutVars>
      </dgm:prSet>
      <dgm:spPr/>
    </dgm:pt>
    <dgm:pt modelId="{E6D66D0B-5E34-C644-9FE1-40680E20CDB1}" type="pres">
      <dgm:prSet presAssocID="{00B8C43F-3520-2D4B-AFC4-001941CE4E91}" presName="level3hierChild" presStyleCnt="0"/>
      <dgm:spPr/>
    </dgm:pt>
    <dgm:pt modelId="{75D63739-63D3-2C47-8B55-F231D0219090}" type="pres">
      <dgm:prSet presAssocID="{7A777631-B5F4-314A-BCA5-9C5BB30A0B26}" presName="conn2-1" presStyleLbl="parChTrans1D2" presStyleIdx="2" presStyleCnt="5"/>
      <dgm:spPr/>
    </dgm:pt>
    <dgm:pt modelId="{EFA94DDE-EBEC-0044-B84C-9C4A6F1E9404}" type="pres">
      <dgm:prSet presAssocID="{7A777631-B5F4-314A-BCA5-9C5BB30A0B26}" presName="connTx" presStyleLbl="parChTrans1D2" presStyleIdx="2" presStyleCnt="5"/>
      <dgm:spPr/>
    </dgm:pt>
    <dgm:pt modelId="{40EBCD8E-BE9A-F44F-8AF7-AFBFB86E642C}" type="pres">
      <dgm:prSet presAssocID="{5381A6C1-ECE6-C848-BCD3-9D3153D700B2}" presName="root2" presStyleCnt="0"/>
      <dgm:spPr/>
    </dgm:pt>
    <dgm:pt modelId="{5EB1BE39-3444-904A-A7F8-08E9E60E091B}" type="pres">
      <dgm:prSet presAssocID="{5381A6C1-ECE6-C848-BCD3-9D3153D700B2}" presName="LevelTwoTextNode" presStyleLbl="node2" presStyleIdx="2" presStyleCnt="5" custScaleX="486817" custScaleY="133526">
        <dgm:presLayoutVars>
          <dgm:chPref val="3"/>
        </dgm:presLayoutVars>
      </dgm:prSet>
      <dgm:spPr/>
    </dgm:pt>
    <dgm:pt modelId="{E49BB149-9EFC-844A-949A-3097EC619CD6}" type="pres">
      <dgm:prSet presAssocID="{5381A6C1-ECE6-C848-BCD3-9D3153D700B2}" presName="level3hierChild" presStyleCnt="0"/>
      <dgm:spPr/>
    </dgm:pt>
    <dgm:pt modelId="{DACED038-6F81-1D42-B1F2-3D58F6E45C71}" type="pres">
      <dgm:prSet presAssocID="{130AA937-B746-1D45-A522-A30E2FCC3FBA}" presName="conn2-1" presStyleLbl="parChTrans1D2" presStyleIdx="3" presStyleCnt="5"/>
      <dgm:spPr/>
    </dgm:pt>
    <dgm:pt modelId="{9AE22038-9933-9242-9E42-394298DEFDCB}" type="pres">
      <dgm:prSet presAssocID="{130AA937-B746-1D45-A522-A30E2FCC3FBA}" presName="connTx" presStyleLbl="parChTrans1D2" presStyleIdx="3" presStyleCnt="5"/>
      <dgm:spPr/>
    </dgm:pt>
    <dgm:pt modelId="{A07F44A2-02DA-6B47-B615-FC45D0FCE21D}" type="pres">
      <dgm:prSet presAssocID="{178B2F70-1E51-3A47-8171-AB77364EEE69}" presName="root2" presStyleCnt="0"/>
      <dgm:spPr/>
    </dgm:pt>
    <dgm:pt modelId="{C2A0F86B-EFD2-4A42-A763-BBC0556735AF}" type="pres">
      <dgm:prSet presAssocID="{178B2F70-1E51-3A47-8171-AB77364EEE69}" presName="LevelTwoTextNode" presStyleLbl="node2" presStyleIdx="3" presStyleCnt="5" custScaleX="485752" custScaleY="137355" custLinFactNeighborX="-2540" custLinFactNeighborY="-8330">
        <dgm:presLayoutVars>
          <dgm:chPref val="3"/>
        </dgm:presLayoutVars>
      </dgm:prSet>
      <dgm:spPr/>
    </dgm:pt>
    <dgm:pt modelId="{F094745C-02FD-AA47-A07C-3BF1F3B03D3D}" type="pres">
      <dgm:prSet presAssocID="{178B2F70-1E51-3A47-8171-AB77364EEE69}" presName="level3hierChild" presStyleCnt="0"/>
      <dgm:spPr/>
    </dgm:pt>
    <dgm:pt modelId="{DEAD3464-0596-994F-9303-A61E879FA955}" type="pres">
      <dgm:prSet presAssocID="{4E1CE0EB-C239-9942-B143-CBA04F35DA6D}" presName="conn2-1" presStyleLbl="parChTrans1D2" presStyleIdx="4" presStyleCnt="5"/>
      <dgm:spPr/>
    </dgm:pt>
    <dgm:pt modelId="{C1860D83-6E7E-F44C-87D2-45886296E31B}" type="pres">
      <dgm:prSet presAssocID="{4E1CE0EB-C239-9942-B143-CBA04F35DA6D}" presName="connTx" presStyleLbl="parChTrans1D2" presStyleIdx="4" presStyleCnt="5"/>
      <dgm:spPr/>
    </dgm:pt>
    <dgm:pt modelId="{A3914ABF-9BE8-204E-ABC5-1D9DE8D7D6C2}" type="pres">
      <dgm:prSet presAssocID="{1B4F59CD-7053-844A-B13A-3F1339884550}" presName="root2" presStyleCnt="0"/>
      <dgm:spPr/>
    </dgm:pt>
    <dgm:pt modelId="{A5D7E5D5-8B30-EB4E-B12A-105D1BED9EF8}" type="pres">
      <dgm:prSet presAssocID="{1B4F59CD-7053-844A-B13A-3F1339884550}" presName="LevelTwoTextNode" presStyleLbl="node2" presStyleIdx="4" presStyleCnt="5" custScaleX="484771" custScaleY="93192">
        <dgm:presLayoutVars>
          <dgm:chPref val="3"/>
        </dgm:presLayoutVars>
      </dgm:prSet>
      <dgm:spPr/>
    </dgm:pt>
    <dgm:pt modelId="{58B70161-1281-574F-B074-8C22C54C6A84}" type="pres">
      <dgm:prSet presAssocID="{1B4F59CD-7053-844A-B13A-3F1339884550}" presName="level3hierChild" presStyleCnt="0"/>
      <dgm:spPr/>
    </dgm:pt>
  </dgm:ptLst>
  <dgm:cxnLst>
    <dgm:cxn modelId="{FF16D80F-5969-1644-ABDC-32CBF4FC950C}" type="presOf" srcId="{5BD104B3-01EC-7047-85A5-554D6D2A2B7C}" destId="{64ACF94C-AD02-754F-8E9D-79CDEA687D12}" srcOrd="1" destOrd="0" presId="urn:microsoft.com/office/officeart/2008/layout/HorizontalMultiLevelHierarchy"/>
    <dgm:cxn modelId="{E70FAF17-7A71-1F43-8923-D115708F6A3A}" type="presOf" srcId="{7A777631-B5F4-314A-BCA5-9C5BB30A0B26}" destId="{75D63739-63D3-2C47-8B55-F231D0219090}" srcOrd="0" destOrd="0" presId="urn:microsoft.com/office/officeart/2008/layout/HorizontalMultiLevelHierarchy"/>
    <dgm:cxn modelId="{55347728-EA7E-8D48-A204-97A80E49830F}" type="presOf" srcId="{1B4F59CD-7053-844A-B13A-3F1339884550}" destId="{A5D7E5D5-8B30-EB4E-B12A-105D1BED9EF8}" srcOrd="0" destOrd="0" presId="urn:microsoft.com/office/officeart/2008/layout/HorizontalMultiLevelHierarchy"/>
    <dgm:cxn modelId="{F8010933-AED9-D24B-9048-3097440D2A5D}" type="presOf" srcId="{130AA937-B746-1D45-A522-A30E2FCC3FBA}" destId="{DACED038-6F81-1D42-B1F2-3D58F6E45C71}" srcOrd="0" destOrd="0" presId="urn:microsoft.com/office/officeart/2008/layout/HorizontalMultiLevelHierarchy"/>
    <dgm:cxn modelId="{32B02F3B-C6C5-0346-82CF-DFB45BE58B69}" type="presOf" srcId="{95CA98F1-FDCD-064C-920C-7BB829AED552}" destId="{E909E988-DCDA-4D41-A952-D2491DFEC479}" srcOrd="0" destOrd="0" presId="urn:microsoft.com/office/officeart/2008/layout/HorizontalMultiLevelHierarchy"/>
    <dgm:cxn modelId="{D2F71941-3954-424E-9778-C1788E5E4175}" srcId="{95CA98F1-FDCD-064C-920C-7BB829AED552}" destId="{CDBD2DDB-BCB8-494F-927A-6C1ECA3F3163}" srcOrd="0" destOrd="0" parTransId="{5BD104B3-01EC-7047-85A5-554D6D2A2B7C}" sibTransId="{B00D0C69-9188-1640-A318-712BAFB76667}"/>
    <dgm:cxn modelId="{39DEEC63-F04F-434B-8BCD-8EF6C81D38D4}" type="presOf" srcId="{00B8C43F-3520-2D4B-AFC4-001941CE4E91}" destId="{4A7818D0-32F1-FE48-AA52-978C984F45D2}" srcOrd="0" destOrd="0" presId="urn:microsoft.com/office/officeart/2008/layout/HorizontalMultiLevelHierarchy"/>
    <dgm:cxn modelId="{9F5B9B45-8C8E-5542-8362-E8F0F5235174}" srcId="{95CA98F1-FDCD-064C-920C-7BB829AED552}" destId="{178B2F70-1E51-3A47-8171-AB77364EEE69}" srcOrd="3" destOrd="0" parTransId="{130AA937-B746-1D45-A522-A30E2FCC3FBA}" sibTransId="{ECE37B99-B3FC-2D4D-96E4-214E5BE04A77}"/>
    <dgm:cxn modelId="{5D51C94D-634B-8742-9086-636FEE27556D}" type="presOf" srcId="{4E1CE0EB-C239-9942-B143-CBA04F35DA6D}" destId="{C1860D83-6E7E-F44C-87D2-45886296E31B}" srcOrd="1" destOrd="0" presId="urn:microsoft.com/office/officeart/2008/layout/HorizontalMultiLevelHierarchy"/>
    <dgm:cxn modelId="{63A9FC72-4D43-DF45-BE74-CEB0A0405F61}" type="presOf" srcId="{DD4EA6BD-EE2A-6D4A-B71D-F517DCFC12E2}" destId="{FA742D4C-46B0-4D46-960D-1B983A60E219}" srcOrd="1" destOrd="0" presId="urn:microsoft.com/office/officeart/2008/layout/HorizontalMultiLevelHierarchy"/>
    <dgm:cxn modelId="{C93E2154-9922-2C46-BC09-189BB9A3FCA2}" srcId="{95CA98F1-FDCD-064C-920C-7BB829AED552}" destId="{1B4F59CD-7053-844A-B13A-3F1339884550}" srcOrd="4" destOrd="0" parTransId="{4E1CE0EB-C239-9942-B143-CBA04F35DA6D}" sibTransId="{BD5BAB37-863F-F04F-BE9E-8614E48BCB68}"/>
    <dgm:cxn modelId="{EF2FFD55-8030-434A-9F2F-839B8BE23C35}" srcId="{95CA98F1-FDCD-064C-920C-7BB829AED552}" destId="{5381A6C1-ECE6-C848-BCD3-9D3153D700B2}" srcOrd="2" destOrd="0" parTransId="{7A777631-B5F4-314A-BCA5-9C5BB30A0B26}" sibTransId="{1C0BB933-C8E1-6E44-AD0F-E07F196C0401}"/>
    <dgm:cxn modelId="{030D345A-50C4-004C-89DB-E1F831838C87}" type="presOf" srcId="{5BD104B3-01EC-7047-85A5-554D6D2A2B7C}" destId="{B6BF310B-7660-5D46-8C20-3997F304EA55}" srcOrd="0" destOrd="0" presId="urn:microsoft.com/office/officeart/2008/layout/HorizontalMultiLevelHierarchy"/>
    <dgm:cxn modelId="{402B4686-FADB-F947-B256-7DB66D06B3C2}" type="presOf" srcId="{130AA937-B746-1D45-A522-A30E2FCC3FBA}" destId="{9AE22038-9933-9242-9E42-394298DEFDCB}" srcOrd="1" destOrd="0" presId="urn:microsoft.com/office/officeart/2008/layout/HorizontalMultiLevelHierarchy"/>
    <dgm:cxn modelId="{4DC42C8A-0378-E54B-BDD3-63BF1ECD6718}" srcId="{95CA98F1-FDCD-064C-920C-7BB829AED552}" destId="{00B8C43F-3520-2D4B-AFC4-001941CE4E91}" srcOrd="1" destOrd="0" parTransId="{DD4EA6BD-EE2A-6D4A-B71D-F517DCFC12E2}" sibTransId="{BB774925-86A9-7047-9AC6-E44CDA065CD9}"/>
    <dgm:cxn modelId="{F3D01091-0844-0E46-82E3-F52167AE3CB8}" type="presOf" srcId="{DD4EA6BD-EE2A-6D4A-B71D-F517DCFC12E2}" destId="{054B4179-5CAB-6142-AD03-AC53D1CF28F3}" srcOrd="0" destOrd="0" presId="urn:microsoft.com/office/officeart/2008/layout/HorizontalMultiLevelHierarchy"/>
    <dgm:cxn modelId="{5F9AA5C4-4DC4-8147-8974-B77D529405B9}" type="presOf" srcId="{5381A6C1-ECE6-C848-BCD3-9D3153D700B2}" destId="{5EB1BE39-3444-904A-A7F8-08E9E60E091B}" srcOrd="0" destOrd="0" presId="urn:microsoft.com/office/officeart/2008/layout/HorizontalMultiLevelHierarchy"/>
    <dgm:cxn modelId="{D8EA63C5-5C92-0147-B081-6DDA90C7207B}" srcId="{73A589EC-44F6-8241-A9F3-52AA741987B3}" destId="{95CA98F1-FDCD-064C-920C-7BB829AED552}" srcOrd="0" destOrd="0" parTransId="{29FE966D-AC27-6D4F-83D3-1A35CD7A2DE8}" sibTransId="{DACB2477-01AE-7C4A-9B26-EBA427874CB3}"/>
    <dgm:cxn modelId="{4413B2C5-78E0-FE43-81BE-C12507F4DC10}" type="presOf" srcId="{CDBD2DDB-BCB8-494F-927A-6C1ECA3F3163}" destId="{B96CF013-D224-EC4A-A19A-809E6C4B7E8C}" srcOrd="0" destOrd="0" presId="urn:microsoft.com/office/officeart/2008/layout/HorizontalMultiLevelHierarchy"/>
    <dgm:cxn modelId="{878A57DD-FD4A-B147-B280-069EDF1F2D76}" type="presOf" srcId="{7A777631-B5F4-314A-BCA5-9C5BB30A0B26}" destId="{EFA94DDE-EBEC-0044-B84C-9C4A6F1E9404}" srcOrd="1" destOrd="0" presId="urn:microsoft.com/office/officeart/2008/layout/HorizontalMultiLevelHierarchy"/>
    <dgm:cxn modelId="{E2B0F8EB-AA5D-EB45-B659-66E6A863AD8B}" type="presOf" srcId="{73A589EC-44F6-8241-A9F3-52AA741987B3}" destId="{19CE12E7-CF9A-3A42-B2C4-0D0E1BA8E256}" srcOrd="0" destOrd="0" presId="urn:microsoft.com/office/officeart/2008/layout/HorizontalMultiLevelHierarchy"/>
    <dgm:cxn modelId="{7F9A87FB-EB52-234A-9090-7964DFCDC627}" type="presOf" srcId="{4E1CE0EB-C239-9942-B143-CBA04F35DA6D}" destId="{DEAD3464-0596-994F-9303-A61E879FA955}" srcOrd="0" destOrd="0" presId="urn:microsoft.com/office/officeart/2008/layout/HorizontalMultiLevelHierarchy"/>
    <dgm:cxn modelId="{767DCBFF-7096-414B-AD15-235E96D68CDE}" type="presOf" srcId="{178B2F70-1E51-3A47-8171-AB77364EEE69}" destId="{C2A0F86B-EFD2-4A42-A763-BBC0556735AF}" srcOrd="0" destOrd="0" presId="urn:microsoft.com/office/officeart/2008/layout/HorizontalMultiLevelHierarchy"/>
    <dgm:cxn modelId="{DDB39B14-014E-C547-9B30-ACDC6843153F}" type="presParOf" srcId="{19CE12E7-CF9A-3A42-B2C4-0D0E1BA8E256}" destId="{8B165EAE-0477-D948-B7E6-3B4B1C371028}" srcOrd="0" destOrd="0" presId="urn:microsoft.com/office/officeart/2008/layout/HorizontalMultiLevelHierarchy"/>
    <dgm:cxn modelId="{D1855DC0-E46F-3446-8663-9742A8CD6252}" type="presParOf" srcId="{8B165EAE-0477-D948-B7E6-3B4B1C371028}" destId="{E909E988-DCDA-4D41-A952-D2491DFEC479}" srcOrd="0" destOrd="0" presId="urn:microsoft.com/office/officeart/2008/layout/HorizontalMultiLevelHierarchy"/>
    <dgm:cxn modelId="{A8087B91-AF92-CC47-85D8-DA7EC1C28202}" type="presParOf" srcId="{8B165EAE-0477-D948-B7E6-3B4B1C371028}" destId="{3C1F7926-AF8C-1E4B-82E8-5EBAE13EE89D}" srcOrd="1" destOrd="0" presId="urn:microsoft.com/office/officeart/2008/layout/HorizontalMultiLevelHierarchy"/>
    <dgm:cxn modelId="{BEC710D8-FCAF-5340-B74C-3D03AEF9C7DC}" type="presParOf" srcId="{3C1F7926-AF8C-1E4B-82E8-5EBAE13EE89D}" destId="{B6BF310B-7660-5D46-8C20-3997F304EA55}" srcOrd="0" destOrd="0" presId="urn:microsoft.com/office/officeart/2008/layout/HorizontalMultiLevelHierarchy"/>
    <dgm:cxn modelId="{1482836C-A00A-C64D-9B71-C1715C4D071E}" type="presParOf" srcId="{B6BF310B-7660-5D46-8C20-3997F304EA55}" destId="{64ACF94C-AD02-754F-8E9D-79CDEA687D12}" srcOrd="0" destOrd="0" presId="urn:microsoft.com/office/officeart/2008/layout/HorizontalMultiLevelHierarchy"/>
    <dgm:cxn modelId="{06245029-AF06-FB44-9A98-5D9F42653133}" type="presParOf" srcId="{3C1F7926-AF8C-1E4B-82E8-5EBAE13EE89D}" destId="{21C527C2-D767-D740-91E3-66B76793E9A5}" srcOrd="1" destOrd="0" presId="urn:microsoft.com/office/officeart/2008/layout/HorizontalMultiLevelHierarchy"/>
    <dgm:cxn modelId="{914BE841-E62F-2243-9563-3C1F0C2564E7}" type="presParOf" srcId="{21C527C2-D767-D740-91E3-66B76793E9A5}" destId="{B96CF013-D224-EC4A-A19A-809E6C4B7E8C}" srcOrd="0" destOrd="0" presId="urn:microsoft.com/office/officeart/2008/layout/HorizontalMultiLevelHierarchy"/>
    <dgm:cxn modelId="{C377B991-F579-CF4C-9C0A-82A2EDAC37E2}" type="presParOf" srcId="{21C527C2-D767-D740-91E3-66B76793E9A5}" destId="{1D59BC88-09C8-A54C-9F38-8970D0A4A0C2}" srcOrd="1" destOrd="0" presId="urn:microsoft.com/office/officeart/2008/layout/HorizontalMultiLevelHierarchy"/>
    <dgm:cxn modelId="{166D19BF-C3ED-A145-9723-397136CA58B4}" type="presParOf" srcId="{3C1F7926-AF8C-1E4B-82E8-5EBAE13EE89D}" destId="{054B4179-5CAB-6142-AD03-AC53D1CF28F3}" srcOrd="2" destOrd="0" presId="urn:microsoft.com/office/officeart/2008/layout/HorizontalMultiLevelHierarchy"/>
    <dgm:cxn modelId="{87AC9CCD-A2DE-714F-9D1F-E432988F92E8}" type="presParOf" srcId="{054B4179-5CAB-6142-AD03-AC53D1CF28F3}" destId="{FA742D4C-46B0-4D46-960D-1B983A60E219}" srcOrd="0" destOrd="0" presId="urn:microsoft.com/office/officeart/2008/layout/HorizontalMultiLevelHierarchy"/>
    <dgm:cxn modelId="{CA24DECF-A279-3646-82B2-669700C5A069}" type="presParOf" srcId="{3C1F7926-AF8C-1E4B-82E8-5EBAE13EE89D}" destId="{58CA19C2-AA1E-F94B-9885-40ACC9476209}" srcOrd="3" destOrd="0" presId="urn:microsoft.com/office/officeart/2008/layout/HorizontalMultiLevelHierarchy"/>
    <dgm:cxn modelId="{44BC7986-DD06-8A46-9EE7-83C448FB3377}" type="presParOf" srcId="{58CA19C2-AA1E-F94B-9885-40ACC9476209}" destId="{4A7818D0-32F1-FE48-AA52-978C984F45D2}" srcOrd="0" destOrd="0" presId="urn:microsoft.com/office/officeart/2008/layout/HorizontalMultiLevelHierarchy"/>
    <dgm:cxn modelId="{CCC03F35-F91D-3E48-981E-9E3DAD1B308B}" type="presParOf" srcId="{58CA19C2-AA1E-F94B-9885-40ACC9476209}" destId="{E6D66D0B-5E34-C644-9FE1-40680E20CDB1}" srcOrd="1" destOrd="0" presId="urn:microsoft.com/office/officeart/2008/layout/HorizontalMultiLevelHierarchy"/>
    <dgm:cxn modelId="{0943FDFF-DA66-9046-B115-1F0D202D0CAD}" type="presParOf" srcId="{3C1F7926-AF8C-1E4B-82E8-5EBAE13EE89D}" destId="{75D63739-63D3-2C47-8B55-F231D0219090}" srcOrd="4" destOrd="0" presId="urn:microsoft.com/office/officeart/2008/layout/HorizontalMultiLevelHierarchy"/>
    <dgm:cxn modelId="{4ABCAE69-FE5C-BE4C-87F3-75E42C6CB997}" type="presParOf" srcId="{75D63739-63D3-2C47-8B55-F231D0219090}" destId="{EFA94DDE-EBEC-0044-B84C-9C4A6F1E9404}" srcOrd="0" destOrd="0" presId="urn:microsoft.com/office/officeart/2008/layout/HorizontalMultiLevelHierarchy"/>
    <dgm:cxn modelId="{DC587D99-8033-4043-A3E1-B72C81130738}" type="presParOf" srcId="{3C1F7926-AF8C-1E4B-82E8-5EBAE13EE89D}" destId="{40EBCD8E-BE9A-F44F-8AF7-AFBFB86E642C}" srcOrd="5" destOrd="0" presId="urn:microsoft.com/office/officeart/2008/layout/HorizontalMultiLevelHierarchy"/>
    <dgm:cxn modelId="{F250007A-784D-A849-A31D-82AFA70AE5AD}" type="presParOf" srcId="{40EBCD8E-BE9A-F44F-8AF7-AFBFB86E642C}" destId="{5EB1BE39-3444-904A-A7F8-08E9E60E091B}" srcOrd="0" destOrd="0" presId="urn:microsoft.com/office/officeart/2008/layout/HorizontalMultiLevelHierarchy"/>
    <dgm:cxn modelId="{0F650B9E-9182-F643-851F-C17417E9E00D}" type="presParOf" srcId="{40EBCD8E-BE9A-F44F-8AF7-AFBFB86E642C}" destId="{E49BB149-9EFC-844A-949A-3097EC619CD6}" srcOrd="1" destOrd="0" presId="urn:microsoft.com/office/officeart/2008/layout/HorizontalMultiLevelHierarchy"/>
    <dgm:cxn modelId="{4465ECDB-3B59-314B-ADF6-069C38F8C0AD}" type="presParOf" srcId="{3C1F7926-AF8C-1E4B-82E8-5EBAE13EE89D}" destId="{DACED038-6F81-1D42-B1F2-3D58F6E45C71}" srcOrd="6" destOrd="0" presId="urn:microsoft.com/office/officeart/2008/layout/HorizontalMultiLevelHierarchy"/>
    <dgm:cxn modelId="{65DF178B-D819-954C-B398-A7B0A00E55D7}" type="presParOf" srcId="{DACED038-6F81-1D42-B1F2-3D58F6E45C71}" destId="{9AE22038-9933-9242-9E42-394298DEFDCB}" srcOrd="0" destOrd="0" presId="urn:microsoft.com/office/officeart/2008/layout/HorizontalMultiLevelHierarchy"/>
    <dgm:cxn modelId="{FEACC74F-8278-1F4A-8CD1-CCF01E7C3448}" type="presParOf" srcId="{3C1F7926-AF8C-1E4B-82E8-5EBAE13EE89D}" destId="{A07F44A2-02DA-6B47-B615-FC45D0FCE21D}" srcOrd="7" destOrd="0" presId="urn:microsoft.com/office/officeart/2008/layout/HorizontalMultiLevelHierarchy"/>
    <dgm:cxn modelId="{29EA85BE-2BCD-BE44-BBF9-1C4DA61CB419}" type="presParOf" srcId="{A07F44A2-02DA-6B47-B615-FC45D0FCE21D}" destId="{C2A0F86B-EFD2-4A42-A763-BBC0556735AF}" srcOrd="0" destOrd="0" presId="urn:microsoft.com/office/officeart/2008/layout/HorizontalMultiLevelHierarchy"/>
    <dgm:cxn modelId="{12308C0E-EA71-C24A-A614-485E1228EDE7}" type="presParOf" srcId="{A07F44A2-02DA-6B47-B615-FC45D0FCE21D}" destId="{F094745C-02FD-AA47-A07C-3BF1F3B03D3D}" srcOrd="1" destOrd="0" presId="urn:microsoft.com/office/officeart/2008/layout/HorizontalMultiLevelHierarchy"/>
    <dgm:cxn modelId="{48063160-3A54-EA44-BBDF-065DD789C6A8}" type="presParOf" srcId="{3C1F7926-AF8C-1E4B-82E8-5EBAE13EE89D}" destId="{DEAD3464-0596-994F-9303-A61E879FA955}" srcOrd="8" destOrd="0" presId="urn:microsoft.com/office/officeart/2008/layout/HorizontalMultiLevelHierarchy"/>
    <dgm:cxn modelId="{CF955892-2657-8C44-93AD-CF5C588F2AFA}" type="presParOf" srcId="{DEAD3464-0596-994F-9303-A61E879FA955}" destId="{C1860D83-6E7E-F44C-87D2-45886296E31B}" srcOrd="0" destOrd="0" presId="urn:microsoft.com/office/officeart/2008/layout/HorizontalMultiLevelHierarchy"/>
    <dgm:cxn modelId="{03E19AC3-55FF-8441-A6A3-860C888160CD}" type="presParOf" srcId="{3C1F7926-AF8C-1E4B-82E8-5EBAE13EE89D}" destId="{A3914ABF-9BE8-204E-ABC5-1D9DE8D7D6C2}" srcOrd="9" destOrd="0" presId="urn:microsoft.com/office/officeart/2008/layout/HorizontalMultiLevelHierarchy"/>
    <dgm:cxn modelId="{8D6CB16D-7982-3549-829D-5309DE5A3952}" type="presParOf" srcId="{A3914ABF-9BE8-204E-ABC5-1D9DE8D7D6C2}" destId="{A5D7E5D5-8B30-EB4E-B12A-105D1BED9EF8}" srcOrd="0" destOrd="0" presId="urn:microsoft.com/office/officeart/2008/layout/HorizontalMultiLevelHierarchy"/>
    <dgm:cxn modelId="{2CE7037B-08E6-234F-A7AA-7F0F834D59FD}" type="presParOf" srcId="{A3914ABF-9BE8-204E-ABC5-1D9DE8D7D6C2}" destId="{58B70161-1281-574F-B074-8C22C54C6A8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90E725-3F7C-AC46-B652-27395DA6D5AF}" type="doc">
      <dgm:prSet loTypeId="urn:microsoft.com/office/officeart/2008/layout/VerticalCurvedList" loCatId="" qsTypeId="urn:microsoft.com/office/officeart/2005/8/quickstyle/simple3" qsCatId="simple" csTypeId="urn:microsoft.com/office/officeart/2005/8/colors/accent1_2" csCatId="accent1" phldr="1"/>
      <dgm:spPr/>
      <dgm:t>
        <a:bodyPr/>
        <a:lstStyle/>
        <a:p>
          <a:endParaRPr lang="ru-RU"/>
        </a:p>
      </dgm:t>
    </dgm:pt>
    <dgm:pt modelId="{68C663F4-531A-884B-9BB0-AC87902EEDD8}">
      <dgm:prSet phldrT="[Текст]" custT="1"/>
      <dgm:spPr/>
      <dgm:t>
        <a:bodyPr/>
        <a:lstStyle/>
        <a:p>
          <a:r>
            <a:rPr lang="ru-RU" sz="2000" b="1" i="1"/>
            <a:t>1-</a:t>
          </a:r>
          <a:r>
            <a:rPr lang="en-US" sz="2000" b="1" i="1">
              <a:latin typeface="Times New Roman" panose="02020603050405020304" pitchFamily="18" charset="0"/>
              <a:ea typeface="Instrument Sans Medium" pitchFamily="34" charset="-122"/>
              <a:cs typeface="Times New Roman" panose="02020603050405020304" pitchFamily="18" charset="0"/>
            </a:rPr>
            <a:t>Дифференциалды </a:t>
          </a:r>
          <a:r>
            <a:rPr lang="kk-KZ" sz="2000" b="1" i="1">
              <a:latin typeface="Times New Roman" panose="02020603050405020304" pitchFamily="18" charset="0"/>
              <a:ea typeface="Instrument Sans Medium" pitchFamily="34" charset="-122"/>
              <a:cs typeface="Times New Roman" panose="02020603050405020304" pitchFamily="18" charset="0"/>
            </a:rPr>
            <a:t>о</a:t>
          </a:r>
          <a:r>
            <a:rPr lang="en-US" sz="2000" b="1" i="1">
              <a:latin typeface="Times New Roman" panose="02020603050405020304" pitchFamily="18" charset="0"/>
              <a:ea typeface="Instrument Sans Medium" pitchFamily="34" charset="-122"/>
              <a:cs typeface="Times New Roman" panose="02020603050405020304" pitchFamily="18" charset="0"/>
            </a:rPr>
            <a:t>қыту</a:t>
          </a:r>
          <a:r>
            <a:rPr lang="kk-KZ" sz="2000" b="1" i="1">
              <a:latin typeface="Times New Roman" panose="02020603050405020304" pitchFamily="18" charset="0"/>
              <a:ea typeface="Instrument Sans Medium" pitchFamily="34" charset="-122"/>
              <a:cs typeface="Times New Roman" panose="02020603050405020304" pitchFamily="18" charset="0"/>
            </a:rPr>
            <a:t>: </a:t>
          </a:r>
          <a:r>
            <a:rPr lang="kk-KZ" sz="2000" b="0" i="1">
              <a:latin typeface="Times New Roman" panose="02020603050405020304" pitchFamily="18" charset="0"/>
              <a:ea typeface="Instrument Sans Medium" pitchFamily="34" charset="-122"/>
              <a:cs typeface="Times New Roman" panose="02020603050405020304" pitchFamily="18" charset="0"/>
            </a:rPr>
            <a:t>Оқушылардың</a:t>
          </a:r>
          <a:r>
            <a:rPr lang="en-US" sz="2000">
              <a:latin typeface="Times New Roman" panose="02020603050405020304" pitchFamily="18" charset="0"/>
              <a:ea typeface="Inter" pitchFamily="34" charset="-122"/>
              <a:cs typeface="Times New Roman" panose="02020603050405020304" pitchFamily="18" charset="0"/>
            </a:rPr>
            <a:t> жеке ерекшеліктерін ескере отырып, оқу материалдарын, әдістерін және бағалау критерийлерін бейімдеу.</a:t>
          </a:r>
          <a:r>
            <a:rPr lang="ru-RU" sz="200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dgm:t>
    </dgm:pt>
    <dgm:pt modelId="{B6288AA8-FA01-B648-B425-6A7858285E12}" type="parTrans" cxnId="{5E17B1F5-F42F-A241-9426-293EB4D52AF8}">
      <dgm:prSet/>
      <dgm:spPr/>
      <dgm:t>
        <a:bodyPr/>
        <a:lstStyle/>
        <a:p>
          <a:endParaRPr lang="ru-RU"/>
        </a:p>
      </dgm:t>
    </dgm:pt>
    <dgm:pt modelId="{4DF179B3-3DF5-664D-91E5-890A154D072E}" type="sibTrans" cxnId="{5E17B1F5-F42F-A241-9426-293EB4D52AF8}">
      <dgm:prSet/>
      <dgm:spPr/>
      <dgm:t>
        <a:bodyPr/>
        <a:lstStyle/>
        <a:p>
          <a:endParaRPr lang="ru-RU"/>
        </a:p>
      </dgm:t>
    </dgm:pt>
    <dgm:pt modelId="{F4FA422D-6089-0149-8CC5-FBC2BEAB2FEA}">
      <dgm:prSet phldrT="[Текст]" custT="1"/>
      <dgm:spPr/>
      <dgm:t>
        <a:bodyPr/>
        <a:lstStyle/>
        <a:p>
          <a:r>
            <a:rPr lang="ru-RU" sz="2000" b="1" i="1">
              <a:latin typeface="Times New Roman" panose="02020603050405020304" pitchFamily="18" charset="0"/>
              <a:cs typeface="Times New Roman" panose="02020603050405020304" pitchFamily="18" charset="0"/>
            </a:rPr>
            <a:t>3-</a:t>
          </a:r>
          <a:r>
            <a:rPr lang="en-US" sz="2000" b="1" i="1">
              <a:latin typeface="Times New Roman" panose="02020603050405020304" pitchFamily="18" charset="0"/>
              <a:ea typeface="Instrument Sans Medium" pitchFamily="34" charset="-122"/>
              <a:cs typeface="Times New Roman" panose="02020603050405020304" pitchFamily="18" charset="0"/>
            </a:rPr>
            <a:t>Кооперативті </a:t>
          </a:r>
          <a:r>
            <a:rPr lang="kk-KZ" sz="2000" b="1" i="1">
              <a:latin typeface="Times New Roman" panose="02020603050405020304" pitchFamily="18" charset="0"/>
              <a:ea typeface="Instrument Sans Medium" pitchFamily="34" charset="-122"/>
              <a:cs typeface="Times New Roman" panose="02020603050405020304" pitchFamily="18" charset="0"/>
            </a:rPr>
            <a:t>о</a:t>
          </a:r>
          <a:r>
            <a:rPr lang="en-US" sz="2000" b="1" i="1">
              <a:latin typeface="Times New Roman" panose="02020603050405020304" pitchFamily="18" charset="0"/>
              <a:ea typeface="Instrument Sans Medium" pitchFamily="34" charset="-122"/>
              <a:cs typeface="Times New Roman" panose="02020603050405020304" pitchFamily="18" charset="0"/>
            </a:rPr>
            <a:t>қыту</a:t>
          </a:r>
          <a:r>
            <a:rPr lang="kk-KZ" sz="2000" b="1" i="1">
              <a:latin typeface="Times New Roman" panose="02020603050405020304" pitchFamily="18" charset="0"/>
              <a:ea typeface="Instrument Sans Medium" pitchFamily="34" charset="-122"/>
              <a:cs typeface="Times New Roman" panose="02020603050405020304" pitchFamily="18" charset="0"/>
            </a:rPr>
            <a:t>: </a:t>
          </a:r>
          <a:r>
            <a:rPr lang="kk-KZ" sz="2000" b="0" i="0">
              <a:latin typeface="Times New Roman" panose="02020603050405020304" pitchFamily="18" charset="0"/>
              <a:ea typeface="Instrument Sans Medium" pitchFamily="34" charset="-122"/>
              <a:cs typeface="Times New Roman" panose="02020603050405020304" pitchFamily="18" charset="0"/>
            </a:rPr>
            <a:t>Оқушылардың</a:t>
          </a:r>
          <a:r>
            <a:rPr lang="en-US" sz="2000">
              <a:latin typeface="Times New Roman" panose="02020603050405020304" pitchFamily="18" charset="0"/>
              <a:ea typeface="Inter" pitchFamily="34" charset="-122"/>
              <a:cs typeface="Times New Roman" panose="02020603050405020304" pitchFamily="18" charset="0"/>
            </a:rPr>
            <a:t> бір-бірінен оқуына және топтық жұмыс жасауына ықпал ететін оқу әдісі.</a:t>
          </a:r>
          <a:endParaRPr lang="ru-RU" sz="2000" b="1" i="1" dirty="0">
            <a:latin typeface="Times New Roman" panose="02020603050405020304" pitchFamily="18" charset="0"/>
            <a:cs typeface="Times New Roman" panose="02020603050405020304" pitchFamily="18" charset="0"/>
          </a:endParaRPr>
        </a:p>
      </dgm:t>
    </dgm:pt>
    <dgm:pt modelId="{1BF46A67-E43C-3D45-A7BB-26305A27C686}" type="parTrans" cxnId="{0EF39AE9-D8FF-9B48-9550-7E1BC7E584B3}">
      <dgm:prSet/>
      <dgm:spPr/>
      <dgm:t>
        <a:bodyPr/>
        <a:lstStyle/>
        <a:p>
          <a:endParaRPr lang="ru-RU"/>
        </a:p>
      </dgm:t>
    </dgm:pt>
    <dgm:pt modelId="{BB9EE6E6-59D0-B04E-A92B-435A830D303A}" type="sibTrans" cxnId="{0EF39AE9-D8FF-9B48-9550-7E1BC7E584B3}">
      <dgm:prSet/>
      <dgm:spPr/>
      <dgm:t>
        <a:bodyPr/>
        <a:lstStyle/>
        <a:p>
          <a:endParaRPr lang="ru-RU"/>
        </a:p>
      </dgm:t>
    </dgm:pt>
    <dgm:pt modelId="{890A73E7-5543-464C-AF14-12729E1D4144}">
      <dgm:prSet phldrT="[Текст]" custT="1"/>
      <dgm:spPr/>
      <dgm:t>
        <a:bodyPr/>
        <a:lstStyle/>
        <a:p>
          <a:r>
            <a:rPr lang="ru-RU" sz="2000" b="1" i="1">
              <a:latin typeface="Times New Roman" panose="02020603050405020304" pitchFamily="18" charset="0"/>
              <a:cs typeface="Times New Roman" panose="02020603050405020304" pitchFamily="18" charset="0"/>
            </a:rPr>
            <a:t>4- </a:t>
          </a:r>
          <a:r>
            <a:rPr lang="en-US" sz="2000" b="1" i="1">
              <a:latin typeface="Times New Roman" panose="02020603050405020304" pitchFamily="18" charset="0"/>
              <a:ea typeface="Instrument Sans Medium" pitchFamily="34" charset="-122"/>
              <a:cs typeface="Times New Roman" panose="02020603050405020304" pitchFamily="18" charset="0"/>
            </a:rPr>
            <a:t>Мотивациялық </a:t>
          </a:r>
          <a:r>
            <a:rPr lang="kk-KZ" sz="2000" b="1" i="1">
              <a:latin typeface="Times New Roman" panose="02020603050405020304" pitchFamily="18" charset="0"/>
              <a:ea typeface="Instrument Sans Medium" pitchFamily="34" charset="-122"/>
              <a:cs typeface="Times New Roman" panose="02020603050405020304" pitchFamily="18" charset="0"/>
            </a:rPr>
            <a:t>т</a:t>
          </a:r>
          <a:r>
            <a:rPr lang="en-US" sz="2000" b="1" i="1">
              <a:latin typeface="Times New Roman" panose="02020603050405020304" pitchFamily="18" charset="0"/>
              <a:ea typeface="Instrument Sans Medium" pitchFamily="34" charset="-122"/>
              <a:cs typeface="Times New Roman" panose="02020603050405020304" pitchFamily="18" charset="0"/>
            </a:rPr>
            <a:t>ехникалар</a:t>
          </a:r>
          <a:r>
            <a:rPr lang="kk-KZ" sz="2000" b="1" i="1">
              <a:latin typeface="Times New Roman" panose="02020603050405020304" pitchFamily="18" charset="0"/>
              <a:ea typeface="Instrument Sans Medium" pitchFamily="34" charset="-122"/>
              <a:cs typeface="Times New Roman" panose="02020603050405020304" pitchFamily="18" charset="0"/>
            </a:rPr>
            <a:t>: </a:t>
          </a:r>
          <a:r>
            <a:rPr lang="kk-KZ" sz="2000" b="0" i="0">
              <a:latin typeface="Times New Roman" panose="02020603050405020304" pitchFamily="18" charset="0"/>
              <a:ea typeface="Instrument Sans Medium" pitchFamily="34" charset="-122"/>
              <a:cs typeface="Times New Roman" panose="02020603050405020304" pitchFamily="18" charset="0"/>
            </a:rPr>
            <a:t>Оқушылардың</a:t>
          </a:r>
          <a:r>
            <a:rPr lang="kk-KZ" sz="2000" b="1" i="1">
              <a:latin typeface="Times New Roman" panose="02020603050405020304" pitchFamily="18" charset="0"/>
              <a:ea typeface="Instrument Sans Medium" pitchFamily="34" charset="-122"/>
              <a:cs typeface="Times New Roman" panose="02020603050405020304" pitchFamily="18" charset="0"/>
            </a:rPr>
            <a:t> </a:t>
          </a:r>
          <a:r>
            <a:rPr lang="en-US" sz="2000">
              <a:latin typeface="Times New Roman" panose="02020603050405020304" pitchFamily="18" charset="0"/>
              <a:ea typeface="Inter" pitchFamily="34" charset="-122"/>
              <a:cs typeface="Times New Roman" panose="02020603050405020304" pitchFamily="18" charset="0"/>
            </a:rPr>
            <a:t> оқуға деген қызығушылығын арттыру және оқу үрдісіне белсенді қатысуын қамтамасыз ету.</a:t>
          </a:r>
          <a:r>
            <a:rPr lang="kk-KZ" sz="2000" b="1" i="1">
              <a:latin typeface="Times New Roman" panose="02020603050405020304" pitchFamily="18" charset="0"/>
              <a:ea typeface="Instrument Sans Medium" pitchFamily="34" charset="-122"/>
              <a:cs typeface="Times New Roman" panose="02020603050405020304" pitchFamily="18" charset="0"/>
            </a:rPr>
            <a:t> </a:t>
          </a:r>
          <a:endParaRPr lang="ru-RU" sz="2000" b="1" i="1" dirty="0">
            <a:latin typeface="Times New Roman" panose="02020603050405020304" pitchFamily="18" charset="0"/>
            <a:cs typeface="Times New Roman" panose="02020603050405020304" pitchFamily="18" charset="0"/>
          </a:endParaRPr>
        </a:p>
      </dgm:t>
    </dgm:pt>
    <dgm:pt modelId="{DC9791C3-36E8-3448-A7CA-55389E648D67}" type="parTrans" cxnId="{F5927742-29AC-DD42-8540-7D68BE29952D}">
      <dgm:prSet/>
      <dgm:spPr/>
      <dgm:t>
        <a:bodyPr/>
        <a:lstStyle/>
        <a:p>
          <a:endParaRPr lang="ru-RU"/>
        </a:p>
      </dgm:t>
    </dgm:pt>
    <dgm:pt modelId="{43C19DAB-EAE0-6044-9F8C-6BEF829CD9E4}" type="sibTrans" cxnId="{F5927742-29AC-DD42-8540-7D68BE29952D}">
      <dgm:prSet/>
      <dgm:spPr/>
      <dgm:t>
        <a:bodyPr/>
        <a:lstStyle/>
        <a:p>
          <a:endParaRPr lang="ru-RU"/>
        </a:p>
      </dgm:t>
    </dgm:pt>
    <dgm:pt modelId="{DD7EE8BC-1FB6-7247-8FA3-EB34FA14E1C4}">
      <dgm:prSet custT="1"/>
      <dgm:spPr/>
      <dgm:t>
        <a:bodyPr/>
        <a:lstStyle/>
        <a:p>
          <a:r>
            <a:rPr lang="ru-RU" sz="2000" b="1" i="1" dirty="0">
              <a:latin typeface="Times New Roman" panose="02020603050405020304" pitchFamily="18" charset="0"/>
              <a:cs typeface="Times New Roman" panose="02020603050405020304" pitchFamily="18" charset="0"/>
            </a:rPr>
            <a:t>2-</a:t>
          </a:r>
          <a:r>
            <a:rPr lang="en-US" sz="2000" b="1" i="1" dirty="0" err="1">
              <a:latin typeface="Times New Roman" panose="02020603050405020304" pitchFamily="18" charset="0"/>
              <a:ea typeface="Instrument Sans Medium" pitchFamily="34" charset="-122"/>
              <a:cs typeface="Times New Roman" panose="02020603050405020304" pitchFamily="18" charset="0"/>
            </a:rPr>
            <a:t>Ассистивті</a:t>
          </a:r>
          <a:r>
            <a:rPr lang="en-US" sz="2000" b="1" i="1" dirty="0">
              <a:latin typeface="Times New Roman" panose="02020603050405020304" pitchFamily="18" charset="0"/>
              <a:ea typeface="Instrument Sans Medium" pitchFamily="34" charset="-122"/>
              <a:cs typeface="Times New Roman" panose="02020603050405020304" pitchFamily="18" charset="0"/>
            </a:rPr>
            <a:t> </a:t>
          </a:r>
          <a:r>
            <a:rPr lang="kk-KZ" sz="2000" b="1" i="1" dirty="0" err="1">
              <a:latin typeface="Times New Roman" panose="02020603050405020304" pitchFamily="18" charset="0"/>
              <a:ea typeface="Instrument Sans Medium" pitchFamily="34" charset="-122"/>
              <a:cs typeface="Times New Roman" panose="02020603050405020304" pitchFamily="18" charset="0"/>
            </a:rPr>
            <a:t>т</a:t>
          </a:r>
          <a:r>
            <a:rPr lang="en-US" sz="2000" b="1" i="1" dirty="0" err="1">
              <a:latin typeface="Times New Roman" panose="02020603050405020304" pitchFamily="18" charset="0"/>
              <a:ea typeface="Instrument Sans Medium" pitchFamily="34" charset="-122"/>
              <a:cs typeface="Times New Roman" panose="02020603050405020304" pitchFamily="18" charset="0"/>
            </a:rPr>
            <a:t>ехнологиялар</a:t>
          </a:r>
          <a:r>
            <a:rPr lang="kk-KZ" sz="2000" b="1" i="1" dirty="0">
              <a:latin typeface="Times New Roman" panose="02020603050405020304" pitchFamily="18" charset="0"/>
              <a:ea typeface="Instrument Sans Medium" pitchFamily="34" charset="-122"/>
              <a:cs typeface="Times New Roman" panose="02020603050405020304" pitchFamily="18" charset="0"/>
            </a:rPr>
            <a:t>: </a:t>
          </a:r>
          <a:r>
            <a:rPr lang="en-US" sz="2000" dirty="0" err="1">
              <a:latin typeface="Times New Roman" panose="02020603050405020304" pitchFamily="18" charset="0"/>
              <a:ea typeface="Inter" pitchFamily="34" charset="-122"/>
              <a:cs typeface="Times New Roman" panose="02020603050405020304" pitchFamily="18" charset="0"/>
            </a:rPr>
            <a:t>Оқу</a:t>
          </a:r>
          <a:r>
            <a:rPr lang="en-US" sz="2000" dirty="0">
              <a:latin typeface="Times New Roman" panose="02020603050405020304" pitchFamily="18" charset="0"/>
              <a:ea typeface="Inter" pitchFamily="34" charset="-122"/>
              <a:cs typeface="Times New Roman" panose="02020603050405020304" pitchFamily="18" charset="0"/>
            </a:rPr>
            <a:t> </a:t>
          </a:r>
          <a:r>
            <a:rPr lang="en-US" sz="2000" dirty="0" err="1">
              <a:latin typeface="Times New Roman" panose="02020603050405020304" pitchFamily="18" charset="0"/>
              <a:ea typeface="Inter" pitchFamily="34" charset="-122"/>
              <a:cs typeface="Times New Roman" panose="02020603050405020304" pitchFamily="18" charset="0"/>
            </a:rPr>
            <a:t>қиындықтары</a:t>
          </a:r>
          <a:r>
            <a:rPr lang="en-US" sz="2000" dirty="0">
              <a:latin typeface="Times New Roman" panose="02020603050405020304" pitchFamily="18" charset="0"/>
              <a:ea typeface="Inter" pitchFamily="34" charset="-122"/>
              <a:cs typeface="Times New Roman" panose="02020603050405020304" pitchFamily="18" charset="0"/>
            </a:rPr>
            <a:t> </a:t>
          </a:r>
          <a:r>
            <a:rPr lang="en-US" sz="2000" dirty="0" err="1">
              <a:latin typeface="Times New Roman" panose="02020603050405020304" pitchFamily="18" charset="0"/>
              <a:ea typeface="Inter" pitchFamily="34" charset="-122"/>
              <a:cs typeface="Times New Roman" panose="02020603050405020304" pitchFamily="18" charset="0"/>
            </a:rPr>
            <a:t>бар</a:t>
          </a:r>
          <a:r>
            <a:rPr lang="en-US" sz="2000" dirty="0">
              <a:latin typeface="Times New Roman" panose="02020603050405020304" pitchFamily="18" charset="0"/>
              <a:ea typeface="Inter" pitchFamily="34" charset="-122"/>
              <a:cs typeface="Times New Roman" panose="02020603050405020304" pitchFamily="18" charset="0"/>
            </a:rPr>
            <a:t> </a:t>
          </a:r>
          <a:r>
            <a:rPr lang="kk-KZ" sz="2000" dirty="0">
              <a:latin typeface="Times New Roman" panose="02020603050405020304" pitchFamily="18" charset="0"/>
              <a:ea typeface="Inter" pitchFamily="34" charset="-122"/>
              <a:cs typeface="Times New Roman" panose="02020603050405020304" pitchFamily="18" charset="0"/>
            </a:rPr>
            <a:t>оқушылардың</a:t>
          </a:r>
          <a:r>
            <a:rPr lang="en-US" sz="2000" dirty="0">
              <a:latin typeface="Times New Roman" panose="02020603050405020304" pitchFamily="18" charset="0"/>
              <a:ea typeface="Inter" pitchFamily="34" charset="-122"/>
              <a:cs typeface="Times New Roman" panose="02020603050405020304" pitchFamily="18" charset="0"/>
            </a:rPr>
            <a:t> </a:t>
          </a:r>
          <a:r>
            <a:rPr lang="en-US" sz="2000" dirty="0" err="1">
              <a:latin typeface="Times New Roman" panose="02020603050405020304" pitchFamily="18" charset="0"/>
              <a:ea typeface="Inter" pitchFamily="34" charset="-122"/>
              <a:cs typeface="Times New Roman" panose="02020603050405020304" pitchFamily="18" charset="0"/>
            </a:rPr>
            <a:t>мүмкіндіктерін</a:t>
          </a:r>
          <a:r>
            <a:rPr lang="en-US" sz="2000" dirty="0">
              <a:latin typeface="Times New Roman" panose="02020603050405020304" pitchFamily="18" charset="0"/>
              <a:ea typeface="Inter" pitchFamily="34" charset="-122"/>
              <a:cs typeface="Times New Roman" panose="02020603050405020304" pitchFamily="18" charset="0"/>
            </a:rPr>
            <a:t> </a:t>
          </a:r>
          <a:r>
            <a:rPr lang="en-US" sz="2000" dirty="0" err="1">
              <a:latin typeface="Times New Roman" panose="02020603050405020304" pitchFamily="18" charset="0"/>
              <a:ea typeface="Inter" pitchFamily="34" charset="-122"/>
              <a:cs typeface="Times New Roman" panose="02020603050405020304" pitchFamily="18" charset="0"/>
            </a:rPr>
            <a:t>арттыру</a:t>
          </a:r>
          <a:r>
            <a:rPr lang="en-US" sz="2000" dirty="0">
              <a:latin typeface="Times New Roman" panose="02020603050405020304" pitchFamily="18" charset="0"/>
              <a:ea typeface="Inter" pitchFamily="34" charset="-122"/>
              <a:cs typeface="Times New Roman" panose="02020603050405020304" pitchFamily="18" charset="0"/>
            </a:rPr>
            <a:t> </a:t>
          </a:r>
          <a:r>
            <a:rPr lang="en-US" sz="2000" dirty="0" err="1">
              <a:latin typeface="Times New Roman" panose="02020603050405020304" pitchFamily="18" charset="0"/>
              <a:ea typeface="Inter" pitchFamily="34" charset="-122"/>
              <a:cs typeface="Times New Roman" panose="02020603050405020304" pitchFamily="18" charset="0"/>
            </a:rPr>
            <a:t>үшін</a:t>
          </a:r>
          <a:r>
            <a:rPr lang="en-US" sz="2000" dirty="0">
              <a:latin typeface="Times New Roman" panose="02020603050405020304" pitchFamily="18" charset="0"/>
              <a:ea typeface="Inter" pitchFamily="34" charset="-122"/>
              <a:cs typeface="Times New Roman" panose="02020603050405020304" pitchFamily="18" charset="0"/>
            </a:rPr>
            <a:t> </a:t>
          </a:r>
          <a:r>
            <a:rPr lang="en-US" sz="2000" dirty="0" err="1">
              <a:latin typeface="Times New Roman" panose="02020603050405020304" pitchFamily="18" charset="0"/>
              <a:ea typeface="Inter" pitchFamily="34" charset="-122"/>
              <a:cs typeface="Times New Roman" panose="02020603050405020304" pitchFamily="18" charset="0"/>
            </a:rPr>
            <a:t>арнайы</a:t>
          </a:r>
          <a:r>
            <a:rPr lang="en-US" sz="2000" dirty="0">
              <a:latin typeface="Times New Roman" panose="02020603050405020304" pitchFamily="18" charset="0"/>
              <a:ea typeface="Inter" pitchFamily="34" charset="-122"/>
              <a:cs typeface="Times New Roman" panose="02020603050405020304" pitchFamily="18" charset="0"/>
            </a:rPr>
            <a:t> </a:t>
          </a:r>
          <a:r>
            <a:rPr lang="en-US" sz="2000" dirty="0" err="1">
              <a:latin typeface="Times New Roman" panose="02020603050405020304" pitchFamily="18" charset="0"/>
              <a:ea typeface="Inter" pitchFamily="34" charset="-122"/>
              <a:cs typeface="Times New Roman" panose="02020603050405020304" pitchFamily="18" charset="0"/>
            </a:rPr>
            <a:t>құрылғылар</a:t>
          </a:r>
          <a:r>
            <a:rPr lang="en-US" sz="2000" dirty="0">
              <a:latin typeface="Times New Roman" panose="02020603050405020304" pitchFamily="18" charset="0"/>
              <a:ea typeface="Inter" pitchFamily="34" charset="-122"/>
              <a:cs typeface="Times New Roman" panose="02020603050405020304" pitchFamily="18" charset="0"/>
            </a:rPr>
            <a:t> </a:t>
          </a:r>
          <a:r>
            <a:rPr lang="en-US" sz="2000" dirty="0" err="1">
              <a:latin typeface="Times New Roman" panose="02020603050405020304" pitchFamily="18" charset="0"/>
              <a:ea typeface="Inter" pitchFamily="34" charset="-122"/>
              <a:cs typeface="Times New Roman" panose="02020603050405020304" pitchFamily="18" charset="0"/>
            </a:rPr>
            <a:t>мен</a:t>
          </a:r>
          <a:r>
            <a:rPr lang="en-US" sz="2000" dirty="0">
              <a:latin typeface="Times New Roman" panose="02020603050405020304" pitchFamily="18" charset="0"/>
              <a:ea typeface="Inter" pitchFamily="34" charset="-122"/>
              <a:cs typeface="Times New Roman" panose="02020603050405020304" pitchFamily="18" charset="0"/>
            </a:rPr>
            <a:t> </a:t>
          </a:r>
          <a:r>
            <a:rPr lang="en-US" sz="2000" dirty="0" err="1">
              <a:latin typeface="Times New Roman" panose="02020603050405020304" pitchFamily="18" charset="0"/>
              <a:ea typeface="Inter" pitchFamily="34" charset="-122"/>
              <a:cs typeface="Times New Roman" panose="02020603050405020304" pitchFamily="18" charset="0"/>
            </a:rPr>
            <a:t>бағдарламаларды</a:t>
          </a:r>
          <a:r>
            <a:rPr lang="en-US" sz="2000" dirty="0">
              <a:latin typeface="Times New Roman" panose="02020603050405020304" pitchFamily="18" charset="0"/>
              <a:ea typeface="Inter" pitchFamily="34" charset="-122"/>
              <a:cs typeface="Times New Roman" panose="02020603050405020304" pitchFamily="18" charset="0"/>
            </a:rPr>
            <a:t> </a:t>
          </a:r>
          <a:r>
            <a:rPr lang="en-US" sz="2000" dirty="0" err="1">
              <a:latin typeface="Times New Roman" panose="02020603050405020304" pitchFamily="18" charset="0"/>
              <a:ea typeface="Inter" pitchFamily="34" charset="-122"/>
              <a:cs typeface="Times New Roman" panose="02020603050405020304" pitchFamily="18" charset="0"/>
            </a:rPr>
            <a:t>қолдану</a:t>
          </a:r>
          <a:endParaRPr lang="ru-RU" sz="2000" b="1" i="1" dirty="0">
            <a:latin typeface="Times New Roman" panose="02020603050405020304" pitchFamily="18" charset="0"/>
            <a:cs typeface="Times New Roman" panose="02020603050405020304" pitchFamily="18" charset="0"/>
          </a:endParaRPr>
        </a:p>
      </dgm:t>
    </dgm:pt>
    <dgm:pt modelId="{106DE722-5855-6D49-83A4-682A120C4DD2}" type="parTrans" cxnId="{98909AE9-4D46-194A-B7C7-B746B0D62783}">
      <dgm:prSet/>
      <dgm:spPr/>
      <dgm:t>
        <a:bodyPr/>
        <a:lstStyle/>
        <a:p>
          <a:endParaRPr lang="ru-RU"/>
        </a:p>
      </dgm:t>
    </dgm:pt>
    <dgm:pt modelId="{BCA51C17-DBCF-8F45-8546-A035A92AB260}" type="sibTrans" cxnId="{98909AE9-4D46-194A-B7C7-B746B0D62783}">
      <dgm:prSet/>
      <dgm:spPr/>
      <dgm:t>
        <a:bodyPr/>
        <a:lstStyle/>
        <a:p>
          <a:endParaRPr lang="ru-RU"/>
        </a:p>
      </dgm:t>
    </dgm:pt>
    <dgm:pt modelId="{72D0CBDF-2438-6F4B-9A8E-2432BA0A65CB}" type="pres">
      <dgm:prSet presAssocID="{4A90E725-3F7C-AC46-B652-27395DA6D5AF}" presName="Name0" presStyleCnt="0">
        <dgm:presLayoutVars>
          <dgm:chMax val="7"/>
          <dgm:chPref val="7"/>
          <dgm:dir/>
        </dgm:presLayoutVars>
      </dgm:prSet>
      <dgm:spPr/>
    </dgm:pt>
    <dgm:pt modelId="{3D2544D9-2B09-7844-B2A1-E41D5B02A08A}" type="pres">
      <dgm:prSet presAssocID="{4A90E725-3F7C-AC46-B652-27395DA6D5AF}" presName="Name1" presStyleCnt="0"/>
      <dgm:spPr/>
    </dgm:pt>
    <dgm:pt modelId="{4A068D2C-A51F-B942-8DFB-7FA39A7BD2C1}" type="pres">
      <dgm:prSet presAssocID="{4A90E725-3F7C-AC46-B652-27395DA6D5AF}" presName="cycle" presStyleCnt="0"/>
      <dgm:spPr/>
    </dgm:pt>
    <dgm:pt modelId="{D91463FA-F28F-F64E-9CE4-FE00F440A61A}" type="pres">
      <dgm:prSet presAssocID="{4A90E725-3F7C-AC46-B652-27395DA6D5AF}" presName="srcNode" presStyleLbl="node1" presStyleIdx="0" presStyleCnt="4"/>
      <dgm:spPr/>
    </dgm:pt>
    <dgm:pt modelId="{B862D8E7-A80C-FE43-B0DE-CD0A54B7CCD5}" type="pres">
      <dgm:prSet presAssocID="{4A90E725-3F7C-AC46-B652-27395DA6D5AF}" presName="conn" presStyleLbl="parChTrans1D2" presStyleIdx="0" presStyleCnt="1"/>
      <dgm:spPr/>
    </dgm:pt>
    <dgm:pt modelId="{702C6AAE-8FEB-F74B-ADFE-A5237FD3EAB0}" type="pres">
      <dgm:prSet presAssocID="{4A90E725-3F7C-AC46-B652-27395DA6D5AF}" presName="extraNode" presStyleLbl="node1" presStyleIdx="0" presStyleCnt="4"/>
      <dgm:spPr/>
    </dgm:pt>
    <dgm:pt modelId="{587F412F-882E-A34D-8194-BAA2E7A3518F}" type="pres">
      <dgm:prSet presAssocID="{4A90E725-3F7C-AC46-B652-27395DA6D5AF}" presName="dstNode" presStyleLbl="node1" presStyleIdx="0" presStyleCnt="4"/>
      <dgm:spPr/>
    </dgm:pt>
    <dgm:pt modelId="{BD0CC017-D055-EF4F-A8B6-E5E487C795CC}" type="pres">
      <dgm:prSet presAssocID="{68C663F4-531A-884B-9BB0-AC87902EEDD8}" presName="text_1" presStyleLbl="node1" presStyleIdx="0" presStyleCnt="4">
        <dgm:presLayoutVars>
          <dgm:bulletEnabled val="1"/>
        </dgm:presLayoutVars>
      </dgm:prSet>
      <dgm:spPr/>
    </dgm:pt>
    <dgm:pt modelId="{12B79D74-F93E-AA48-9202-1AADCAEA6206}" type="pres">
      <dgm:prSet presAssocID="{68C663F4-531A-884B-9BB0-AC87902EEDD8}" presName="accent_1" presStyleCnt="0"/>
      <dgm:spPr/>
    </dgm:pt>
    <dgm:pt modelId="{5225520C-01C3-A34D-A108-989E7510B14B}" type="pres">
      <dgm:prSet presAssocID="{68C663F4-531A-884B-9BB0-AC87902EEDD8}" presName="accentRepeatNode" presStyleLbl="solidFgAcc1" presStyleIdx="0" presStyleCnt="4"/>
      <dgm:spPr/>
    </dgm:pt>
    <dgm:pt modelId="{0338C983-C321-C24F-A28B-7441B8F58F1A}" type="pres">
      <dgm:prSet presAssocID="{DD7EE8BC-1FB6-7247-8FA3-EB34FA14E1C4}" presName="text_2" presStyleLbl="node1" presStyleIdx="1" presStyleCnt="4" custScaleY="133136">
        <dgm:presLayoutVars>
          <dgm:bulletEnabled val="1"/>
        </dgm:presLayoutVars>
      </dgm:prSet>
      <dgm:spPr/>
    </dgm:pt>
    <dgm:pt modelId="{92305387-12C9-1A46-BA93-EC42218BE0B1}" type="pres">
      <dgm:prSet presAssocID="{DD7EE8BC-1FB6-7247-8FA3-EB34FA14E1C4}" presName="accent_2" presStyleCnt="0"/>
      <dgm:spPr/>
    </dgm:pt>
    <dgm:pt modelId="{D6751A31-962B-0545-B20E-88DA4EC43C7A}" type="pres">
      <dgm:prSet presAssocID="{DD7EE8BC-1FB6-7247-8FA3-EB34FA14E1C4}" presName="accentRepeatNode" presStyleLbl="solidFgAcc1" presStyleIdx="1" presStyleCnt="4"/>
      <dgm:spPr/>
    </dgm:pt>
    <dgm:pt modelId="{DFE6C43D-52A1-E043-B619-BA84B15980ED}" type="pres">
      <dgm:prSet presAssocID="{F4FA422D-6089-0149-8CC5-FBC2BEAB2FEA}" presName="text_3" presStyleLbl="node1" presStyleIdx="2" presStyleCnt="4">
        <dgm:presLayoutVars>
          <dgm:bulletEnabled val="1"/>
        </dgm:presLayoutVars>
      </dgm:prSet>
      <dgm:spPr/>
    </dgm:pt>
    <dgm:pt modelId="{D0E161C4-7136-2A4D-ACF3-524F0D24D3DC}" type="pres">
      <dgm:prSet presAssocID="{F4FA422D-6089-0149-8CC5-FBC2BEAB2FEA}" presName="accent_3" presStyleCnt="0"/>
      <dgm:spPr/>
    </dgm:pt>
    <dgm:pt modelId="{350BEEE6-C4F0-E640-BDF3-17AEB2E814BA}" type="pres">
      <dgm:prSet presAssocID="{F4FA422D-6089-0149-8CC5-FBC2BEAB2FEA}" presName="accentRepeatNode" presStyleLbl="solidFgAcc1" presStyleIdx="2" presStyleCnt="4"/>
      <dgm:spPr/>
    </dgm:pt>
    <dgm:pt modelId="{DEA4BD2C-A403-4648-97AA-CC2D959377E1}" type="pres">
      <dgm:prSet presAssocID="{890A73E7-5543-464C-AF14-12729E1D4144}" presName="text_4" presStyleLbl="node1" presStyleIdx="3" presStyleCnt="4" custScaleY="137086">
        <dgm:presLayoutVars>
          <dgm:bulletEnabled val="1"/>
        </dgm:presLayoutVars>
      </dgm:prSet>
      <dgm:spPr/>
    </dgm:pt>
    <dgm:pt modelId="{ADEFA73B-7655-4D43-9BCE-AC9376EDAA5C}" type="pres">
      <dgm:prSet presAssocID="{890A73E7-5543-464C-AF14-12729E1D4144}" presName="accent_4" presStyleCnt="0"/>
      <dgm:spPr/>
    </dgm:pt>
    <dgm:pt modelId="{E9E0F558-F2A8-C04F-B5AB-E36F5F95C23E}" type="pres">
      <dgm:prSet presAssocID="{890A73E7-5543-464C-AF14-12729E1D4144}" presName="accentRepeatNode" presStyleLbl="solidFgAcc1" presStyleIdx="3" presStyleCnt="4"/>
      <dgm:spPr/>
    </dgm:pt>
  </dgm:ptLst>
  <dgm:cxnLst>
    <dgm:cxn modelId="{5D76FF24-97BC-F241-9FC0-075FBE8BE7E7}" type="presOf" srcId="{890A73E7-5543-464C-AF14-12729E1D4144}" destId="{DEA4BD2C-A403-4648-97AA-CC2D959377E1}" srcOrd="0" destOrd="0" presId="urn:microsoft.com/office/officeart/2008/layout/VerticalCurvedList"/>
    <dgm:cxn modelId="{F5927742-29AC-DD42-8540-7D68BE29952D}" srcId="{4A90E725-3F7C-AC46-B652-27395DA6D5AF}" destId="{890A73E7-5543-464C-AF14-12729E1D4144}" srcOrd="3" destOrd="0" parTransId="{DC9791C3-36E8-3448-A7CA-55389E648D67}" sibTransId="{43C19DAB-EAE0-6044-9F8C-6BEF829CD9E4}"/>
    <dgm:cxn modelId="{B157954D-5414-804C-BE38-B4D8331B4B43}" type="presOf" srcId="{68C663F4-531A-884B-9BB0-AC87902EEDD8}" destId="{BD0CC017-D055-EF4F-A8B6-E5E487C795CC}" srcOrd="0" destOrd="0" presId="urn:microsoft.com/office/officeart/2008/layout/VerticalCurvedList"/>
    <dgm:cxn modelId="{8A8CFB7B-1FB6-3248-AF69-4BBFF93C8F57}" type="presOf" srcId="{DD7EE8BC-1FB6-7247-8FA3-EB34FA14E1C4}" destId="{0338C983-C321-C24F-A28B-7441B8F58F1A}" srcOrd="0" destOrd="0" presId="urn:microsoft.com/office/officeart/2008/layout/VerticalCurvedList"/>
    <dgm:cxn modelId="{80A89C9D-2547-AF4D-9E68-808F0F581A71}" type="presOf" srcId="{4DF179B3-3DF5-664D-91E5-890A154D072E}" destId="{B862D8E7-A80C-FE43-B0DE-CD0A54B7CCD5}" srcOrd="0" destOrd="0" presId="urn:microsoft.com/office/officeart/2008/layout/VerticalCurvedList"/>
    <dgm:cxn modelId="{49BE76AB-ADEB-D148-8442-1F900D78064A}" type="presOf" srcId="{4A90E725-3F7C-AC46-B652-27395DA6D5AF}" destId="{72D0CBDF-2438-6F4B-9A8E-2432BA0A65CB}" srcOrd="0" destOrd="0" presId="urn:microsoft.com/office/officeart/2008/layout/VerticalCurvedList"/>
    <dgm:cxn modelId="{98909AE9-4D46-194A-B7C7-B746B0D62783}" srcId="{4A90E725-3F7C-AC46-B652-27395DA6D5AF}" destId="{DD7EE8BC-1FB6-7247-8FA3-EB34FA14E1C4}" srcOrd="1" destOrd="0" parTransId="{106DE722-5855-6D49-83A4-682A120C4DD2}" sibTransId="{BCA51C17-DBCF-8F45-8546-A035A92AB260}"/>
    <dgm:cxn modelId="{0EF39AE9-D8FF-9B48-9550-7E1BC7E584B3}" srcId="{4A90E725-3F7C-AC46-B652-27395DA6D5AF}" destId="{F4FA422D-6089-0149-8CC5-FBC2BEAB2FEA}" srcOrd="2" destOrd="0" parTransId="{1BF46A67-E43C-3D45-A7BB-26305A27C686}" sibTransId="{BB9EE6E6-59D0-B04E-A92B-435A830D303A}"/>
    <dgm:cxn modelId="{853F2AEF-DC8B-3742-888D-E1C18296F0F3}" type="presOf" srcId="{F4FA422D-6089-0149-8CC5-FBC2BEAB2FEA}" destId="{DFE6C43D-52A1-E043-B619-BA84B15980ED}" srcOrd="0" destOrd="0" presId="urn:microsoft.com/office/officeart/2008/layout/VerticalCurvedList"/>
    <dgm:cxn modelId="{5E17B1F5-F42F-A241-9426-293EB4D52AF8}" srcId="{4A90E725-3F7C-AC46-B652-27395DA6D5AF}" destId="{68C663F4-531A-884B-9BB0-AC87902EEDD8}" srcOrd="0" destOrd="0" parTransId="{B6288AA8-FA01-B648-B425-6A7858285E12}" sibTransId="{4DF179B3-3DF5-664D-91E5-890A154D072E}"/>
    <dgm:cxn modelId="{67138D88-12F2-B244-B029-39377241BD07}" type="presParOf" srcId="{72D0CBDF-2438-6F4B-9A8E-2432BA0A65CB}" destId="{3D2544D9-2B09-7844-B2A1-E41D5B02A08A}" srcOrd="0" destOrd="0" presId="urn:microsoft.com/office/officeart/2008/layout/VerticalCurvedList"/>
    <dgm:cxn modelId="{AD2BA366-5648-4C4B-93C6-E56D75F302D9}" type="presParOf" srcId="{3D2544D9-2B09-7844-B2A1-E41D5B02A08A}" destId="{4A068D2C-A51F-B942-8DFB-7FA39A7BD2C1}" srcOrd="0" destOrd="0" presId="urn:microsoft.com/office/officeart/2008/layout/VerticalCurvedList"/>
    <dgm:cxn modelId="{41F5530A-4F8A-2C47-9359-DA11A02CFF12}" type="presParOf" srcId="{4A068D2C-A51F-B942-8DFB-7FA39A7BD2C1}" destId="{D91463FA-F28F-F64E-9CE4-FE00F440A61A}" srcOrd="0" destOrd="0" presId="urn:microsoft.com/office/officeart/2008/layout/VerticalCurvedList"/>
    <dgm:cxn modelId="{1368BB93-30C2-094E-AA6C-0571D1C18955}" type="presParOf" srcId="{4A068D2C-A51F-B942-8DFB-7FA39A7BD2C1}" destId="{B862D8E7-A80C-FE43-B0DE-CD0A54B7CCD5}" srcOrd="1" destOrd="0" presId="urn:microsoft.com/office/officeart/2008/layout/VerticalCurvedList"/>
    <dgm:cxn modelId="{A49539F2-C653-424B-8E46-7ECCE16E59B1}" type="presParOf" srcId="{4A068D2C-A51F-B942-8DFB-7FA39A7BD2C1}" destId="{702C6AAE-8FEB-F74B-ADFE-A5237FD3EAB0}" srcOrd="2" destOrd="0" presId="urn:microsoft.com/office/officeart/2008/layout/VerticalCurvedList"/>
    <dgm:cxn modelId="{A6B8767B-A9B3-4E4D-89BB-1F2B36BCF2B0}" type="presParOf" srcId="{4A068D2C-A51F-B942-8DFB-7FA39A7BD2C1}" destId="{587F412F-882E-A34D-8194-BAA2E7A3518F}" srcOrd="3" destOrd="0" presId="urn:microsoft.com/office/officeart/2008/layout/VerticalCurvedList"/>
    <dgm:cxn modelId="{D92F2A0E-53D6-894D-98C6-AC81C57214B7}" type="presParOf" srcId="{3D2544D9-2B09-7844-B2A1-E41D5B02A08A}" destId="{BD0CC017-D055-EF4F-A8B6-E5E487C795CC}" srcOrd="1" destOrd="0" presId="urn:microsoft.com/office/officeart/2008/layout/VerticalCurvedList"/>
    <dgm:cxn modelId="{2E7CA079-B488-BC4C-B2E7-9D7170D98E3E}" type="presParOf" srcId="{3D2544D9-2B09-7844-B2A1-E41D5B02A08A}" destId="{12B79D74-F93E-AA48-9202-1AADCAEA6206}" srcOrd="2" destOrd="0" presId="urn:microsoft.com/office/officeart/2008/layout/VerticalCurvedList"/>
    <dgm:cxn modelId="{94488957-2151-6D45-B884-155B4F756F60}" type="presParOf" srcId="{12B79D74-F93E-AA48-9202-1AADCAEA6206}" destId="{5225520C-01C3-A34D-A108-989E7510B14B}" srcOrd="0" destOrd="0" presId="urn:microsoft.com/office/officeart/2008/layout/VerticalCurvedList"/>
    <dgm:cxn modelId="{5FB84722-676B-574E-B405-3FED3F2C59BC}" type="presParOf" srcId="{3D2544D9-2B09-7844-B2A1-E41D5B02A08A}" destId="{0338C983-C321-C24F-A28B-7441B8F58F1A}" srcOrd="3" destOrd="0" presId="urn:microsoft.com/office/officeart/2008/layout/VerticalCurvedList"/>
    <dgm:cxn modelId="{BA394E6F-8B8E-DE44-A3D8-BC74C522B0F2}" type="presParOf" srcId="{3D2544D9-2B09-7844-B2A1-E41D5B02A08A}" destId="{92305387-12C9-1A46-BA93-EC42218BE0B1}" srcOrd="4" destOrd="0" presId="urn:microsoft.com/office/officeart/2008/layout/VerticalCurvedList"/>
    <dgm:cxn modelId="{2C5D1D19-8595-294E-AC9B-ED92D35DCA61}" type="presParOf" srcId="{92305387-12C9-1A46-BA93-EC42218BE0B1}" destId="{D6751A31-962B-0545-B20E-88DA4EC43C7A}" srcOrd="0" destOrd="0" presId="urn:microsoft.com/office/officeart/2008/layout/VerticalCurvedList"/>
    <dgm:cxn modelId="{AF989F25-AAF6-C341-BC7B-63A2E5A13AAC}" type="presParOf" srcId="{3D2544D9-2B09-7844-B2A1-E41D5B02A08A}" destId="{DFE6C43D-52A1-E043-B619-BA84B15980ED}" srcOrd="5" destOrd="0" presId="urn:microsoft.com/office/officeart/2008/layout/VerticalCurvedList"/>
    <dgm:cxn modelId="{10F4CE8E-AEE4-2D45-96DE-1D764ED02917}" type="presParOf" srcId="{3D2544D9-2B09-7844-B2A1-E41D5B02A08A}" destId="{D0E161C4-7136-2A4D-ACF3-524F0D24D3DC}" srcOrd="6" destOrd="0" presId="urn:microsoft.com/office/officeart/2008/layout/VerticalCurvedList"/>
    <dgm:cxn modelId="{320D19B8-02D7-534C-9A78-FC53FB779823}" type="presParOf" srcId="{D0E161C4-7136-2A4D-ACF3-524F0D24D3DC}" destId="{350BEEE6-C4F0-E640-BDF3-17AEB2E814BA}" srcOrd="0" destOrd="0" presId="urn:microsoft.com/office/officeart/2008/layout/VerticalCurvedList"/>
    <dgm:cxn modelId="{03742E7A-DB08-A840-B7CE-A2D4C3089160}" type="presParOf" srcId="{3D2544D9-2B09-7844-B2A1-E41D5B02A08A}" destId="{DEA4BD2C-A403-4648-97AA-CC2D959377E1}" srcOrd="7" destOrd="0" presId="urn:microsoft.com/office/officeart/2008/layout/VerticalCurvedList"/>
    <dgm:cxn modelId="{83847B94-447B-0342-89A8-51C030648494}" type="presParOf" srcId="{3D2544D9-2B09-7844-B2A1-E41D5B02A08A}" destId="{ADEFA73B-7655-4D43-9BCE-AC9376EDAA5C}" srcOrd="8" destOrd="0" presId="urn:microsoft.com/office/officeart/2008/layout/VerticalCurvedList"/>
    <dgm:cxn modelId="{96BC2385-1543-5746-B079-4D7A3440C7EE}" type="presParOf" srcId="{ADEFA73B-7655-4D43-9BCE-AC9376EDAA5C}" destId="{E9E0F558-F2A8-C04F-B5AB-E36F5F95C23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5CC1B1-6D06-401F-ADF9-32C9FA4EC35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2E00BE02-2719-4AFA-9DC9-B9449ACAA8A6}">
      <dgm:prSet phldrT="[Текст]" custT="1"/>
      <dgm:spPr>
        <a:solidFill>
          <a:schemeClr val="bg1"/>
        </a:solidFill>
      </dgm:spPr>
      <dgm:t>
        <a:bodyPr/>
        <a:lstStyle/>
        <a:p>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Когнитивтік</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p>
      </dgm:t>
    </dgm:pt>
    <dgm:pt modelId="{AC8AC4AA-1880-4F76-9F69-3D4B713F4906}" type="parTrans" cxnId="{048D0367-BBA6-4A08-8D5A-BAE1BAC4530D}">
      <dgm:prSet/>
      <dgm:spPr/>
      <dgm:t>
        <a:bodyPr/>
        <a:lstStyle/>
        <a:p>
          <a:endParaRPr lang="ru-RU"/>
        </a:p>
      </dgm:t>
    </dgm:pt>
    <dgm:pt modelId="{611A1ED9-1690-4981-A1BF-15D2A7605B19}" type="sibTrans" cxnId="{048D0367-BBA6-4A08-8D5A-BAE1BAC4530D}">
      <dgm:prSet/>
      <dgm:spPr/>
      <dgm:t>
        <a:bodyPr/>
        <a:lstStyle/>
        <a:p>
          <a:endParaRPr lang="ru-RU"/>
        </a:p>
      </dgm:t>
    </dgm:pt>
    <dgm:pt modelId="{F60AAFE3-9E28-4F38-878B-52043E9FC0CD}">
      <dgm:prSet phldrT="[Текст]" custT="1"/>
      <dgm:spPr>
        <a:solidFill>
          <a:schemeClr val="bg1"/>
        </a:solidFill>
      </dgm:spPr>
      <dgm:t>
        <a:bodyPr/>
        <a:lstStyle/>
        <a:p>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Қызметтік</a:t>
          </a:r>
          <a:endParaRPr lang="ru-RU" sz="24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E7633C61-AFF7-42A0-88E1-C332590CE76A}" type="parTrans" cxnId="{DB249D81-4D5E-42A3-8429-581D6811CE88}">
      <dgm:prSet/>
      <dgm:spPr/>
      <dgm:t>
        <a:bodyPr/>
        <a:lstStyle/>
        <a:p>
          <a:endParaRPr lang="ru-RU"/>
        </a:p>
      </dgm:t>
    </dgm:pt>
    <dgm:pt modelId="{012F939B-EE79-4476-8ED3-D8DDD5F14AC5}" type="sibTrans" cxnId="{DB249D81-4D5E-42A3-8429-581D6811CE88}">
      <dgm:prSet/>
      <dgm:spPr/>
      <dgm:t>
        <a:bodyPr/>
        <a:lstStyle/>
        <a:p>
          <a:endParaRPr lang="ru-RU"/>
        </a:p>
      </dgm:t>
    </dgm:pt>
    <dgm:pt modelId="{C61D37E7-DC14-4166-9457-B661D9B7C388}">
      <dgm:prSet phldrT="[Текст]" custT="1"/>
      <dgm:spPr>
        <a:solidFill>
          <a:schemeClr val="bg1"/>
        </a:solidFill>
      </dgm:spPr>
      <dgm:t>
        <a:bodyPr/>
        <a:lstStyle/>
        <a:p>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Рефлексивті-аналитикалық</a:t>
          </a:r>
          <a:endParaRPr lang="ru-RU" sz="2400" b="1" dirty="0">
            <a:latin typeface="Times New Roman" panose="02020603050405020304" pitchFamily="18" charset="0"/>
            <a:cs typeface="Times New Roman" panose="02020603050405020304" pitchFamily="18" charset="0"/>
          </a:endParaRPr>
        </a:p>
      </dgm:t>
    </dgm:pt>
    <dgm:pt modelId="{786750A9-C26F-4E2D-9842-88CFE90EF889}" type="parTrans" cxnId="{C9BC6984-CEB6-4C58-A6FA-694734E63B4E}">
      <dgm:prSet/>
      <dgm:spPr/>
      <dgm:t>
        <a:bodyPr/>
        <a:lstStyle/>
        <a:p>
          <a:endParaRPr lang="ru-RU"/>
        </a:p>
      </dgm:t>
    </dgm:pt>
    <dgm:pt modelId="{F23BEA72-150E-433A-B9E2-844CBBA588A3}" type="sibTrans" cxnId="{C9BC6984-CEB6-4C58-A6FA-694734E63B4E}">
      <dgm:prSet/>
      <dgm:spPr/>
      <dgm:t>
        <a:bodyPr/>
        <a:lstStyle/>
        <a:p>
          <a:endParaRPr lang="ru-RU"/>
        </a:p>
      </dgm:t>
    </dgm:pt>
    <dgm:pt modelId="{BD2BFE4F-B1C3-43D8-8A33-830B92E57FA6}">
      <dgm:prSet phldrT="[Текст]" phldr="1"/>
      <dgm:spPr>
        <a:solidFill>
          <a:schemeClr val="bg1"/>
        </a:solidFill>
      </dgm:spPr>
      <dgm:t>
        <a:bodyPr/>
        <a:lstStyle/>
        <a:p>
          <a:endParaRPr lang="ru-RU" dirty="0"/>
        </a:p>
      </dgm:t>
    </dgm:pt>
    <dgm:pt modelId="{F99981BF-0010-47C8-95DA-AA6CF2ED9365}" type="sibTrans" cxnId="{271D01E8-4578-4FD6-B7A5-873063B3E275}">
      <dgm:prSet/>
      <dgm:spPr/>
      <dgm:t>
        <a:bodyPr/>
        <a:lstStyle/>
        <a:p>
          <a:endParaRPr lang="ru-RU"/>
        </a:p>
      </dgm:t>
    </dgm:pt>
    <dgm:pt modelId="{1CC5529F-B3F7-4EB6-9178-306A9894A5A6}" type="parTrans" cxnId="{271D01E8-4578-4FD6-B7A5-873063B3E275}">
      <dgm:prSet/>
      <dgm:spPr/>
      <dgm:t>
        <a:bodyPr/>
        <a:lstStyle/>
        <a:p>
          <a:endParaRPr lang="ru-RU"/>
        </a:p>
      </dgm:t>
    </dgm:pt>
    <dgm:pt modelId="{5AD4B625-1F4C-4F9F-859F-D65EE06B7695}">
      <dgm:prSet phldrT="[Текст]" custT="1"/>
      <dgm:spPr>
        <a:solidFill>
          <a:schemeClr val="bg1"/>
        </a:solidFill>
      </dgm:spPr>
      <dgm:t>
        <a:bodyPr/>
        <a:lstStyle/>
        <a:p>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Мотивациялық-аксиологиялық</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p>
      </dgm:t>
    </dgm:pt>
    <dgm:pt modelId="{579F7507-921B-447C-85E3-A75C5424ED2C}" type="sibTrans" cxnId="{30328F95-4DE5-4A45-BCCA-1C38A8F651D7}">
      <dgm:prSet/>
      <dgm:spPr/>
      <dgm:t>
        <a:bodyPr/>
        <a:lstStyle/>
        <a:p>
          <a:endParaRPr lang="ru-RU"/>
        </a:p>
      </dgm:t>
    </dgm:pt>
    <dgm:pt modelId="{760AC71D-BD1D-4511-8FB7-5336C4969F25}" type="parTrans" cxnId="{30328F95-4DE5-4A45-BCCA-1C38A8F651D7}">
      <dgm:prSet/>
      <dgm:spPr/>
      <dgm:t>
        <a:bodyPr/>
        <a:lstStyle/>
        <a:p>
          <a:endParaRPr lang="ru-RU"/>
        </a:p>
      </dgm:t>
    </dgm:pt>
    <dgm:pt modelId="{F5CDFFF6-9A43-46DA-A8D0-E38A1CCC33B6}" type="pres">
      <dgm:prSet presAssocID="{EC5CC1B1-6D06-401F-ADF9-32C9FA4EC35D}" presName="Name0" presStyleCnt="0">
        <dgm:presLayoutVars>
          <dgm:chMax val="1"/>
          <dgm:dir/>
          <dgm:animLvl val="ctr"/>
          <dgm:resizeHandles val="exact"/>
        </dgm:presLayoutVars>
      </dgm:prSet>
      <dgm:spPr/>
    </dgm:pt>
    <dgm:pt modelId="{3E01F882-FAF3-436E-B1B2-8B0D22289F7E}" type="pres">
      <dgm:prSet presAssocID="{BD2BFE4F-B1C3-43D8-8A33-830B92E57FA6}" presName="centerShape" presStyleLbl="node0" presStyleIdx="0" presStyleCnt="1" custScaleX="46452" custScaleY="59749" custLinFactNeighborY="-236"/>
      <dgm:spPr/>
    </dgm:pt>
    <dgm:pt modelId="{A79CD2AF-D855-4554-B19F-17BB4C7B1507}" type="pres">
      <dgm:prSet presAssocID="{5AD4B625-1F4C-4F9F-859F-D65EE06B7695}" presName="node" presStyleLbl="node1" presStyleIdx="0" presStyleCnt="4" custScaleX="328055" custScaleY="107774" custRadScaleRad="100018" custRadScaleInc="3612">
        <dgm:presLayoutVars>
          <dgm:bulletEnabled val="1"/>
        </dgm:presLayoutVars>
      </dgm:prSet>
      <dgm:spPr/>
    </dgm:pt>
    <dgm:pt modelId="{D1C58748-DDBB-428F-9381-780DCB2CE53F}" type="pres">
      <dgm:prSet presAssocID="{5AD4B625-1F4C-4F9F-859F-D65EE06B7695}" presName="dummy" presStyleCnt="0"/>
      <dgm:spPr/>
    </dgm:pt>
    <dgm:pt modelId="{5C5C11EE-7426-43B5-A143-17112D3749A4}" type="pres">
      <dgm:prSet presAssocID="{579F7507-921B-447C-85E3-A75C5424ED2C}" presName="sibTrans" presStyleLbl="sibTrans2D1" presStyleIdx="0" presStyleCnt="4"/>
      <dgm:spPr/>
    </dgm:pt>
    <dgm:pt modelId="{DD6458BA-BE9B-4FB9-86CB-225D563C78D0}" type="pres">
      <dgm:prSet presAssocID="{2E00BE02-2719-4AFA-9DC9-B9449ACAA8A6}" presName="node" presStyleLbl="node1" presStyleIdx="1" presStyleCnt="4" custScaleX="274164" custScaleY="124739">
        <dgm:presLayoutVars>
          <dgm:bulletEnabled val="1"/>
        </dgm:presLayoutVars>
      </dgm:prSet>
      <dgm:spPr/>
    </dgm:pt>
    <dgm:pt modelId="{820DB041-9DED-4D0A-AA77-8F3B00971439}" type="pres">
      <dgm:prSet presAssocID="{2E00BE02-2719-4AFA-9DC9-B9449ACAA8A6}" presName="dummy" presStyleCnt="0"/>
      <dgm:spPr/>
    </dgm:pt>
    <dgm:pt modelId="{68F1BF28-1B95-4558-A706-53B29E951005}" type="pres">
      <dgm:prSet presAssocID="{611A1ED9-1690-4981-A1BF-15D2A7605B19}" presName="sibTrans" presStyleLbl="sibTrans2D1" presStyleIdx="1" presStyleCnt="4"/>
      <dgm:spPr/>
    </dgm:pt>
    <dgm:pt modelId="{95C5679B-A40F-49EE-981C-9E2B3ADEF389}" type="pres">
      <dgm:prSet presAssocID="{F60AAFE3-9E28-4F38-878B-52043E9FC0CD}" presName="node" presStyleLbl="node1" presStyleIdx="2" presStyleCnt="4" custScaleX="257547" custScaleY="120286" custRadScaleRad="102050" custRadScaleInc="-10627">
        <dgm:presLayoutVars>
          <dgm:bulletEnabled val="1"/>
        </dgm:presLayoutVars>
      </dgm:prSet>
      <dgm:spPr/>
    </dgm:pt>
    <dgm:pt modelId="{81303E27-178A-4C5B-87F2-523104AEA072}" type="pres">
      <dgm:prSet presAssocID="{F60AAFE3-9E28-4F38-878B-52043E9FC0CD}" presName="dummy" presStyleCnt="0"/>
      <dgm:spPr/>
    </dgm:pt>
    <dgm:pt modelId="{5F77229F-2261-414F-A403-251B68D155DF}" type="pres">
      <dgm:prSet presAssocID="{012F939B-EE79-4476-8ED3-D8DDD5F14AC5}" presName="sibTrans" presStyleLbl="sibTrans2D1" presStyleIdx="2" presStyleCnt="4"/>
      <dgm:spPr/>
    </dgm:pt>
    <dgm:pt modelId="{722634C9-D8FC-4A36-815B-1C96491088AC}" type="pres">
      <dgm:prSet presAssocID="{C61D37E7-DC14-4166-9457-B661D9B7C388}" presName="node" presStyleLbl="node1" presStyleIdx="3" presStyleCnt="4" custScaleX="261562" custScaleY="176637">
        <dgm:presLayoutVars>
          <dgm:bulletEnabled val="1"/>
        </dgm:presLayoutVars>
      </dgm:prSet>
      <dgm:spPr/>
    </dgm:pt>
    <dgm:pt modelId="{B9D22ED9-156E-4C2E-BCA8-F86E7329516C}" type="pres">
      <dgm:prSet presAssocID="{C61D37E7-DC14-4166-9457-B661D9B7C388}" presName="dummy" presStyleCnt="0"/>
      <dgm:spPr/>
    </dgm:pt>
    <dgm:pt modelId="{3756EE3C-FE2C-4F31-A33C-06C7DE140750}" type="pres">
      <dgm:prSet presAssocID="{F23BEA72-150E-433A-B9E2-844CBBA588A3}" presName="sibTrans" presStyleLbl="sibTrans2D1" presStyleIdx="3" presStyleCnt="4"/>
      <dgm:spPr/>
    </dgm:pt>
  </dgm:ptLst>
  <dgm:cxnLst>
    <dgm:cxn modelId="{919AD91A-B228-4B8B-8613-49D75523E8DF}" type="presOf" srcId="{5AD4B625-1F4C-4F9F-859F-D65EE06B7695}" destId="{A79CD2AF-D855-4554-B19F-17BB4C7B1507}" srcOrd="0" destOrd="0" presId="urn:microsoft.com/office/officeart/2005/8/layout/radial6"/>
    <dgm:cxn modelId="{F462A83D-4C9E-4496-B9E3-2382B467537A}" type="presOf" srcId="{2E00BE02-2719-4AFA-9DC9-B9449ACAA8A6}" destId="{DD6458BA-BE9B-4FB9-86CB-225D563C78D0}" srcOrd="0" destOrd="0" presId="urn:microsoft.com/office/officeart/2005/8/layout/radial6"/>
    <dgm:cxn modelId="{048D0367-BBA6-4A08-8D5A-BAE1BAC4530D}" srcId="{BD2BFE4F-B1C3-43D8-8A33-830B92E57FA6}" destId="{2E00BE02-2719-4AFA-9DC9-B9449ACAA8A6}" srcOrd="1" destOrd="0" parTransId="{AC8AC4AA-1880-4F76-9F69-3D4B713F4906}" sibTransId="{611A1ED9-1690-4981-A1BF-15D2A7605B19}"/>
    <dgm:cxn modelId="{B839B86B-7C58-4180-9642-4F1217A0C0CC}" type="presOf" srcId="{EC5CC1B1-6D06-401F-ADF9-32C9FA4EC35D}" destId="{F5CDFFF6-9A43-46DA-A8D0-E38A1CCC33B6}" srcOrd="0" destOrd="0" presId="urn:microsoft.com/office/officeart/2005/8/layout/radial6"/>
    <dgm:cxn modelId="{DB249D81-4D5E-42A3-8429-581D6811CE88}" srcId="{BD2BFE4F-B1C3-43D8-8A33-830B92E57FA6}" destId="{F60AAFE3-9E28-4F38-878B-52043E9FC0CD}" srcOrd="2" destOrd="0" parTransId="{E7633C61-AFF7-42A0-88E1-C332590CE76A}" sibTransId="{012F939B-EE79-4476-8ED3-D8DDD5F14AC5}"/>
    <dgm:cxn modelId="{C9BC6984-CEB6-4C58-A6FA-694734E63B4E}" srcId="{BD2BFE4F-B1C3-43D8-8A33-830B92E57FA6}" destId="{C61D37E7-DC14-4166-9457-B661D9B7C388}" srcOrd="3" destOrd="0" parTransId="{786750A9-C26F-4E2D-9842-88CFE90EF889}" sibTransId="{F23BEA72-150E-433A-B9E2-844CBBA588A3}"/>
    <dgm:cxn modelId="{30328F95-4DE5-4A45-BCCA-1C38A8F651D7}" srcId="{BD2BFE4F-B1C3-43D8-8A33-830B92E57FA6}" destId="{5AD4B625-1F4C-4F9F-859F-D65EE06B7695}" srcOrd="0" destOrd="0" parTransId="{760AC71D-BD1D-4511-8FB7-5336C4969F25}" sibTransId="{579F7507-921B-447C-85E3-A75C5424ED2C}"/>
    <dgm:cxn modelId="{D8D84DB4-CFF5-4D7B-965A-C1F855D99CB7}" type="presOf" srcId="{579F7507-921B-447C-85E3-A75C5424ED2C}" destId="{5C5C11EE-7426-43B5-A143-17112D3749A4}" srcOrd="0" destOrd="0" presId="urn:microsoft.com/office/officeart/2005/8/layout/radial6"/>
    <dgm:cxn modelId="{3EBC0DBA-2F7A-406B-AA58-7D5E2B1523D8}" type="presOf" srcId="{611A1ED9-1690-4981-A1BF-15D2A7605B19}" destId="{68F1BF28-1B95-4558-A706-53B29E951005}" srcOrd="0" destOrd="0" presId="urn:microsoft.com/office/officeart/2005/8/layout/radial6"/>
    <dgm:cxn modelId="{4C999ABA-F9FF-4E66-BD99-D2C07C548694}" type="presOf" srcId="{F23BEA72-150E-433A-B9E2-844CBBA588A3}" destId="{3756EE3C-FE2C-4F31-A33C-06C7DE140750}" srcOrd="0" destOrd="0" presId="urn:microsoft.com/office/officeart/2005/8/layout/radial6"/>
    <dgm:cxn modelId="{FDB82CC3-4E38-4047-B7A2-C9119D3EC14A}" type="presOf" srcId="{F60AAFE3-9E28-4F38-878B-52043E9FC0CD}" destId="{95C5679B-A40F-49EE-981C-9E2B3ADEF389}" srcOrd="0" destOrd="0" presId="urn:microsoft.com/office/officeart/2005/8/layout/radial6"/>
    <dgm:cxn modelId="{9B9881D2-D569-47AB-83E0-9AB02BCCECD5}" type="presOf" srcId="{C61D37E7-DC14-4166-9457-B661D9B7C388}" destId="{722634C9-D8FC-4A36-815B-1C96491088AC}" srcOrd="0" destOrd="0" presId="urn:microsoft.com/office/officeart/2005/8/layout/radial6"/>
    <dgm:cxn modelId="{271D01E8-4578-4FD6-B7A5-873063B3E275}" srcId="{EC5CC1B1-6D06-401F-ADF9-32C9FA4EC35D}" destId="{BD2BFE4F-B1C3-43D8-8A33-830B92E57FA6}" srcOrd="0" destOrd="0" parTransId="{1CC5529F-B3F7-4EB6-9178-306A9894A5A6}" sibTransId="{F99981BF-0010-47C8-95DA-AA6CF2ED9365}"/>
    <dgm:cxn modelId="{B88C82E8-EB77-4A21-A351-5CA786304661}" type="presOf" srcId="{BD2BFE4F-B1C3-43D8-8A33-830B92E57FA6}" destId="{3E01F882-FAF3-436E-B1B2-8B0D22289F7E}" srcOrd="0" destOrd="0" presId="urn:microsoft.com/office/officeart/2005/8/layout/radial6"/>
    <dgm:cxn modelId="{11AE6EF4-486D-4BD9-BFE1-1EE12E072516}" type="presOf" srcId="{012F939B-EE79-4476-8ED3-D8DDD5F14AC5}" destId="{5F77229F-2261-414F-A403-251B68D155DF}" srcOrd="0" destOrd="0" presId="urn:microsoft.com/office/officeart/2005/8/layout/radial6"/>
    <dgm:cxn modelId="{EC4377EA-4C47-4342-9038-2D4DFDE5921E}" type="presParOf" srcId="{F5CDFFF6-9A43-46DA-A8D0-E38A1CCC33B6}" destId="{3E01F882-FAF3-436E-B1B2-8B0D22289F7E}" srcOrd="0" destOrd="0" presId="urn:microsoft.com/office/officeart/2005/8/layout/radial6"/>
    <dgm:cxn modelId="{57975183-F803-4217-9D20-BC7570A76596}" type="presParOf" srcId="{F5CDFFF6-9A43-46DA-A8D0-E38A1CCC33B6}" destId="{A79CD2AF-D855-4554-B19F-17BB4C7B1507}" srcOrd="1" destOrd="0" presId="urn:microsoft.com/office/officeart/2005/8/layout/radial6"/>
    <dgm:cxn modelId="{7E4CE01E-0712-467D-966D-6668FAA97BC2}" type="presParOf" srcId="{F5CDFFF6-9A43-46DA-A8D0-E38A1CCC33B6}" destId="{D1C58748-DDBB-428F-9381-780DCB2CE53F}" srcOrd="2" destOrd="0" presId="urn:microsoft.com/office/officeart/2005/8/layout/radial6"/>
    <dgm:cxn modelId="{9EA1F4EE-39BF-4AC1-9168-E96A27CF220A}" type="presParOf" srcId="{F5CDFFF6-9A43-46DA-A8D0-E38A1CCC33B6}" destId="{5C5C11EE-7426-43B5-A143-17112D3749A4}" srcOrd="3" destOrd="0" presId="urn:microsoft.com/office/officeart/2005/8/layout/radial6"/>
    <dgm:cxn modelId="{DA3BF1ED-B30B-44C4-8FBE-4DC586B0E2B7}" type="presParOf" srcId="{F5CDFFF6-9A43-46DA-A8D0-E38A1CCC33B6}" destId="{DD6458BA-BE9B-4FB9-86CB-225D563C78D0}" srcOrd="4" destOrd="0" presId="urn:microsoft.com/office/officeart/2005/8/layout/radial6"/>
    <dgm:cxn modelId="{E9B0C820-D72F-43B3-A364-E64A95A5068D}" type="presParOf" srcId="{F5CDFFF6-9A43-46DA-A8D0-E38A1CCC33B6}" destId="{820DB041-9DED-4D0A-AA77-8F3B00971439}" srcOrd="5" destOrd="0" presId="urn:microsoft.com/office/officeart/2005/8/layout/radial6"/>
    <dgm:cxn modelId="{B9607405-F290-4464-AB4B-CD6D156C0E62}" type="presParOf" srcId="{F5CDFFF6-9A43-46DA-A8D0-E38A1CCC33B6}" destId="{68F1BF28-1B95-4558-A706-53B29E951005}" srcOrd="6" destOrd="0" presId="urn:microsoft.com/office/officeart/2005/8/layout/radial6"/>
    <dgm:cxn modelId="{A6DEB30D-D698-4806-B8CD-B4C5C219E980}" type="presParOf" srcId="{F5CDFFF6-9A43-46DA-A8D0-E38A1CCC33B6}" destId="{95C5679B-A40F-49EE-981C-9E2B3ADEF389}" srcOrd="7" destOrd="0" presId="urn:microsoft.com/office/officeart/2005/8/layout/radial6"/>
    <dgm:cxn modelId="{208D70BF-36B8-49CD-8E15-EA02F8D3D075}" type="presParOf" srcId="{F5CDFFF6-9A43-46DA-A8D0-E38A1CCC33B6}" destId="{81303E27-178A-4C5B-87F2-523104AEA072}" srcOrd="8" destOrd="0" presId="urn:microsoft.com/office/officeart/2005/8/layout/radial6"/>
    <dgm:cxn modelId="{864DBB16-AE0B-4FEC-80C2-5851090984C7}" type="presParOf" srcId="{F5CDFFF6-9A43-46DA-A8D0-E38A1CCC33B6}" destId="{5F77229F-2261-414F-A403-251B68D155DF}" srcOrd="9" destOrd="0" presId="urn:microsoft.com/office/officeart/2005/8/layout/radial6"/>
    <dgm:cxn modelId="{21916012-816E-4467-A394-D534424D1404}" type="presParOf" srcId="{F5CDFFF6-9A43-46DA-A8D0-E38A1CCC33B6}" destId="{722634C9-D8FC-4A36-815B-1C96491088AC}" srcOrd="10" destOrd="0" presId="urn:microsoft.com/office/officeart/2005/8/layout/radial6"/>
    <dgm:cxn modelId="{DF237119-8B05-48C8-9BE5-3E736C52DE58}" type="presParOf" srcId="{F5CDFFF6-9A43-46DA-A8D0-E38A1CCC33B6}" destId="{B9D22ED9-156E-4C2E-BCA8-F86E7329516C}" srcOrd="11" destOrd="0" presId="urn:microsoft.com/office/officeart/2005/8/layout/radial6"/>
    <dgm:cxn modelId="{A7BEAA49-A03D-4CE5-8757-DBC76E186A18}" type="presParOf" srcId="{F5CDFFF6-9A43-46DA-A8D0-E38A1CCC33B6}" destId="{3756EE3C-FE2C-4F31-A33C-06C7DE14075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21E947-F0C8-4FE5-BECE-5F64E848279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ru-RU"/>
        </a:p>
      </dgm:t>
    </dgm:pt>
    <dgm:pt modelId="{401F2365-0D4D-42B0-B307-525F8DA734A9}">
      <dgm:prSet custT="1"/>
      <dgm:spPr>
        <a:solidFill>
          <a:schemeClr val="bg1"/>
        </a:solidFill>
        <a:scene3d>
          <a:camera prst="orthographicFront"/>
          <a:lightRig rig="threePt" dir="t"/>
        </a:scene3d>
        <a:sp3d contourW="76200">
          <a:contourClr>
            <a:srgbClr val="C00000"/>
          </a:contourClr>
        </a:sp3d>
      </dgm:spPr>
      <dgm:t>
        <a:bodyPr/>
        <a:lstStyle/>
        <a:p>
          <a:r>
            <a:rPr lang="kk-KZ" sz="1800" dirty="0">
              <a:solidFill>
                <a:schemeClr val="tx1">
                  <a:lumMod val="95000"/>
                  <a:lumOff val="5000"/>
                </a:schemeClr>
              </a:solidFill>
              <a:latin typeface="Times New Roman" panose="02020603050405020304" pitchFamily="18" charset="0"/>
              <a:cs typeface="Times New Roman" panose="02020603050405020304" pitchFamily="18" charset="0"/>
            </a:rPr>
            <a:t>ЕББҚ </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бар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балалардың</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тең</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құқықтарын</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тану</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балалар-құндылық</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a:t>
          </a:r>
          <a:br>
            <a:rPr lang="ru-RU" sz="1800" dirty="0">
              <a:solidFill>
                <a:schemeClr val="tx1">
                  <a:lumMod val="95000"/>
                  <a:lumOff val="5000"/>
                </a:schemeClr>
              </a:solidFill>
              <a:latin typeface="Times New Roman" panose="02020603050405020304" pitchFamily="18" charset="0"/>
              <a:cs typeface="Times New Roman" panose="02020603050405020304" pitchFamily="18" charset="0"/>
            </a:rPr>
          </a:b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мотивацияның</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болуы</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ru-RU" sz="1800" dirty="0">
            <a:solidFill>
              <a:schemeClr val="tx1">
                <a:lumMod val="95000"/>
                <a:lumOff val="5000"/>
              </a:schemeClr>
            </a:solidFill>
          </a:endParaRPr>
        </a:p>
      </dgm:t>
    </dgm:pt>
    <dgm:pt modelId="{B2E6D734-1373-43DB-A476-79496B1D7428}" type="parTrans" cxnId="{D5C27E39-CC8C-4C3A-A187-F4A57B2299D1}">
      <dgm:prSet/>
      <dgm:spPr/>
      <dgm:t>
        <a:bodyPr/>
        <a:lstStyle/>
        <a:p>
          <a:endParaRPr lang="ru-RU"/>
        </a:p>
      </dgm:t>
    </dgm:pt>
    <dgm:pt modelId="{ED5C54F9-86A4-42E7-BFB2-32C604B91CCA}" type="sibTrans" cxnId="{D5C27E39-CC8C-4C3A-A187-F4A57B2299D1}">
      <dgm:prSet/>
      <dgm:spPr/>
      <dgm:t>
        <a:bodyPr/>
        <a:lstStyle/>
        <a:p>
          <a:endParaRPr lang="ru-RU"/>
        </a:p>
      </dgm:t>
    </dgm:pt>
    <dgm:pt modelId="{8B05789F-E4DB-40E3-86C8-922124A3EAA8}">
      <dgm:prSet phldrT="[Текст]" custT="1"/>
      <dgm:spPr>
        <a:solidFill>
          <a:schemeClr val="bg1"/>
        </a:solidFill>
        <a:scene3d>
          <a:camera prst="orthographicFront"/>
          <a:lightRig rig="threePt" dir="t"/>
        </a:scene3d>
        <a:sp3d extrusionH="76200" contourW="76200">
          <a:extrusionClr>
            <a:schemeClr val="tx2">
              <a:lumMod val="75000"/>
            </a:schemeClr>
          </a:extrusionClr>
          <a:contourClr>
            <a:schemeClr val="accent4">
              <a:lumMod val="75000"/>
            </a:schemeClr>
          </a:contourClr>
        </a:sp3d>
      </dgm:spPr>
      <dgm:t>
        <a:bodyPr/>
        <a:lstStyle/>
        <a:p>
          <a:pPr algn="ctr"/>
          <a:endParaRPr lang="ru-RU" sz="155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Инклюзивті</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білім</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берудің</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ерекшелігі</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оның</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ұйымның</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нормативтік-құқықтық</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және</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заңнамалық</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негіздері</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туралы</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білімнің</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болуы</a:t>
          </a:r>
          <a:br>
            <a:rPr lang="ru-RU" sz="1800" dirty="0">
              <a:solidFill>
                <a:schemeClr val="tx1">
                  <a:lumMod val="95000"/>
                  <a:lumOff val="5000"/>
                </a:schemeClr>
              </a:solidFill>
              <a:latin typeface="Times New Roman" panose="02020603050405020304" pitchFamily="18" charset="0"/>
              <a:cs typeface="Times New Roman" panose="02020603050405020304" pitchFamily="18" charset="0"/>
            </a:rPr>
          </a:br>
          <a:endParaRPr lang="ru-RU" sz="1800" dirty="0">
            <a:solidFill>
              <a:schemeClr val="tx1">
                <a:lumMod val="95000"/>
                <a:lumOff val="5000"/>
              </a:schemeClr>
            </a:solidFill>
          </a:endParaRPr>
        </a:p>
      </dgm:t>
    </dgm:pt>
    <dgm:pt modelId="{8E953F26-8981-4CED-9C52-3160CDDB5EBF}" type="parTrans" cxnId="{AB2E3C8F-64ED-45AA-AC78-2ACF487B288E}">
      <dgm:prSet/>
      <dgm:spPr/>
      <dgm:t>
        <a:bodyPr/>
        <a:lstStyle/>
        <a:p>
          <a:endParaRPr lang="ru-RU"/>
        </a:p>
      </dgm:t>
    </dgm:pt>
    <dgm:pt modelId="{72C5B241-17BC-4653-B28D-3F06E8568422}" type="sibTrans" cxnId="{AB2E3C8F-64ED-45AA-AC78-2ACF487B288E}">
      <dgm:prSet/>
      <dgm:spPr/>
      <dgm:t>
        <a:bodyPr/>
        <a:lstStyle/>
        <a:p>
          <a:endParaRPr lang="ru-RU"/>
        </a:p>
      </dgm:t>
    </dgm:pt>
    <dgm:pt modelId="{1854DEE2-7EBE-4AE6-96C7-47A5541DACBA}">
      <dgm:prSet phldrT="[Текст]" custT="1"/>
      <dgm:spPr>
        <a:solidFill>
          <a:schemeClr val="bg1"/>
        </a:solidFill>
        <a:scene3d>
          <a:camera prst="orthographicFront"/>
          <a:lightRig rig="threePt" dir="t"/>
        </a:scene3d>
        <a:sp3d contourW="76200">
          <a:contourClr>
            <a:schemeClr val="accent6">
              <a:lumMod val="75000"/>
            </a:schemeClr>
          </a:contourClr>
        </a:sp3d>
      </dgm:spPr>
      <dgm:t>
        <a:bodyPr/>
        <a:lstStyle/>
        <a:p>
          <a:pPr algn="l"/>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Бейімделген</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жеке</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білім</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беру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бағдарламаларын</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жобалау</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ата-аналармен</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мамандармен</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өзара</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әрекеттесу</a:t>
          </a:r>
          <a:endParaRPr lang="ru-RU" sz="1800" dirty="0">
            <a:solidFill>
              <a:schemeClr val="tx1">
                <a:lumMod val="95000"/>
                <a:lumOff val="5000"/>
              </a:schemeClr>
            </a:solidFill>
          </a:endParaRPr>
        </a:p>
      </dgm:t>
    </dgm:pt>
    <dgm:pt modelId="{B26B2E5C-FE6E-4147-9F87-A13BE6C609DC}" type="parTrans" cxnId="{5825D1C0-C73A-4F30-B340-BE520CD56AC0}">
      <dgm:prSet/>
      <dgm:spPr/>
      <dgm:t>
        <a:bodyPr/>
        <a:lstStyle/>
        <a:p>
          <a:endParaRPr lang="ru-RU"/>
        </a:p>
      </dgm:t>
    </dgm:pt>
    <dgm:pt modelId="{144D02A2-3B55-4E84-810B-9636420BF27C}" type="sibTrans" cxnId="{5825D1C0-C73A-4F30-B340-BE520CD56AC0}">
      <dgm:prSet/>
      <dgm:spPr/>
      <dgm:t>
        <a:bodyPr/>
        <a:lstStyle/>
        <a:p>
          <a:endParaRPr lang="ru-RU"/>
        </a:p>
      </dgm:t>
    </dgm:pt>
    <dgm:pt modelId="{27B6A7A5-604F-40CB-AA8C-6656BE0A8157}">
      <dgm:prSet phldrT="[Текст]" custT="1"/>
      <dgm:spPr>
        <a:solidFill>
          <a:schemeClr val="bg1"/>
        </a:solidFill>
        <a:scene3d>
          <a:camera prst="orthographicFront"/>
          <a:lightRig rig="threePt" dir="t"/>
        </a:scene3d>
        <a:sp3d extrusionH="76200" contourW="76200">
          <a:extrusionClr>
            <a:schemeClr val="accent3">
              <a:lumMod val="75000"/>
            </a:schemeClr>
          </a:extrusionClr>
          <a:contourClr>
            <a:schemeClr val="bg2">
              <a:lumMod val="50000"/>
            </a:schemeClr>
          </a:contourClr>
        </a:sp3d>
      </dgm:spPr>
      <dgm:t>
        <a:bodyPr/>
        <a:lstStyle/>
        <a:p>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Рефлексиялық</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дағдылар</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коммуникативті</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дағдылар</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эмпатиялық</a:t>
          </a:r>
          <a:r>
            <a:rPr lang="ru-R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dirty="0" err="1">
              <a:solidFill>
                <a:schemeClr val="tx1">
                  <a:lumMod val="95000"/>
                  <a:lumOff val="5000"/>
                </a:schemeClr>
              </a:solidFill>
              <a:latin typeface="Times New Roman" panose="02020603050405020304" pitchFamily="18" charset="0"/>
              <a:cs typeface="Times New Roman" panose="02020603050405020304" pitchFamily="18" charset="0"/>
            </a:rPr>
            <a:t>дағдылар</a:t>
          </a:r>
          <a:endParaRPr lang="ru-RU" sz="1800" dirty="0">
            <a:solidFill>
              <a:schemeClr val="tx1">
                <a:lumMod val="95000"/>
                <a:lumOff val="5000"/>
              </a:schemeClr>
            </a:solidFill>
          </a:endParaRPr>
        </a:p>
      </dgm:t>
    </dgm:pt>
    <dgm:pt modelId="{F641E931-1E8A-467C-A9C8-0CBCC039593A}" type="parTrans" cxnId="{648A75CD-9181-4775-9E62-A777D5FCCCD3}">
      <dgm:prSet/>
      <dgm:spPr/>
      <dgm:t>
        <a:bodyPr/>
        <a:lstStyle/>
        <a:p>
          <a:endParaRPr lang="ru-RU"/>
        </a:p>
      </dgm:t>
    </dgm:pt>
    <dgm:pt modelId="{71F3F76F-B84D-446B-9A4B-1426641B02D9}" type="sibTrans" cxnId="{648A75CD-9181-4775-9E62-A777D5FCCCD3}">
      <dgm:prSet/>
      <dgm:spPr/>
      <dgm:t>
        <a:bodyPr/>
        <a:lstStyle/>
        <a:p>
          <a:endParaRPr lang="ru-RU"/>
        </a:p>
      </dgm:t>
    </dgm:pt>
    <dgm:pt modelId="{B918C10E-95F8-40AB-AE0C-EC272CEF4F81}" type="pres">
      <dgm:prSet presAssocID="{0621E947-F0C8-4FE5-BECE-5F64E8482793}" presName="matrix" presStyleCnt="0">
        <dgm:presLayoutVars>
          <dgm:chMax val="1"/>
          <dgm:dir/>
          <dgm:resizeHandles val="exact"/>
        </dgm:presLayoutVars>
      </dgm:prSet>
      <dgm:spPr/>
    </dgm:pt>
    <dgm:pt modelId="{3BE6CA33-9679-4710-A00E-22EDF7AF9A26}" type="pres">
      <dgm:prSet presAssocID="{0621E947-F0C8-4FE5-BECE-5F64E8482793}" presName="diamond" presStyleLbl="bgShp" presStyleIdx="0" presStyleCnt="1"/>
      <dgm:spPr>
        <a:solidFill>
          <a:schemeClr val="bg1">
            <a:lumMod val="85000"/>
          </a:schemeClr>
        </a:solidFill>
      </dgm:spPr>
    </dgm:pt>
    <dgm:pt modelId="{180F3569-12D4-4D20-85E4-B75856AB4CE8}" type="pres">
      <dgm:prSet presAssocID="{0621E947-F0C8-4FE5-BECE-5F64E8482793}" presName="quad1" presStyleLbl="node1" presStyleIdx="0" presStyleCnt="4" custScaleX="154627" custScaleY="107825" custLinFactNeighborX="-75995" custLinFactNeighborY="-5943">
        <dgm:presLayoutVars>
          <dgm:chMax val="0"/>
          <dgm:chPref val="0"/>
          <dgm:bulletEnabled val="1"/>
        </dgm:presLayoutVars>
      </dgm:prSet>
      <dgm:spPr/>
    </dgm:pt>
    <dgm:pt modelId="{C5E307F9-7937-447D-A5CF-A2275815C7AD}" type="pres">
      <dgm:prSet presAssocID="{0621E947-F0C8-4FE5-BECE-5F64E8482793}" presName="quad2" presStyleLbl="node1" presStyleIdx="1" presStyleCnt="4" custScaleX="169858" custScaleY="108310" custLinFactNeighborX="48720" custLinFactNeighborY="-4671">
        <dgm:presLayoutVars>
          <dgm:chMax val="0"/>
          <dgm:chPref val="0"/>
          <dgm:bulletEnabled val="1"/>
        </dgm:presLayoutVars>
      </dgm:prSet>
      <dgm:spPr/>
    </dgm:pt>
    <dgm:pt modelId="{2DA25360-D243-479C-AF1D-F08ABF1F9960}" type="pres">
      <dgm:prSet presAssocID="{0621E947-F0C8-4FE5-BECE-5F64E8482793}" presName="quad3" presStyleLbl="node1" presStyleIdx="2" presStyleCnt="4" custScaleX="164489" custScaleY="111106" custLinFactNeighborX="-74878" custLinFactNeighborY="16642">
        <dgm:presLayoutVars>
          <dgm:chMax val="0"/>
          <dgm:chPref val="0"/>
          <dgm:bulletEnabled val="1"/>
        </dgm:presLayoutVars>
      </dgm:prSet>
      <dgm:spPr/>
    </dgm:pt>
    <dgm:pt modelId="{95B9FBB2-A34C-47C9-9975-7507574F19B2}" type="pres">
      <dgm:prSet presAssocID="{0621E947-F0C8-4FE5-BECE-5F64E8482793}" presName="quad4" presStyleLbl="node1" presStyleIdx="3" presStyleCnt="4" custScaleX="171676" custScaleY="108639" custLinFactNeighborX="54350" custLinFactNeighborY="12203">
        <dgm:presLayoutVars>
          <dgm:chMax val="0"/>
          <dgm:chPref val="0"/>
          <dgm:bulletEnabled val="1"/>
        </dgm:presLayoutVars>
      </dgm:prSet>
      <dgm:spPr/>
    </dgm:pt>
  </dgm:ptLst>
  <dgm:cxnLst>
    <dgm:cxn modelId="{C8A27927-CAD4-4E56-B8BE-EC590DFD634C}" type="presOf" srcId="{27B6A7A5-604F-40CB-AA8C-6656BE0A8157}" destId="{95B9FBB2-A34C-47C9-9975-7507574F19B2}" srcOrd="0" destOrd="0" presId="urn:microsoft.com/office/officeart/2005/8/layout/matrix3"/>
    <dgm:cxn modelId="{D5C27E39-CC8C-4C3A-A187-F4A57B2299D1}" srcId="{0621E947-F0C8-4FE5-BECE-5F64E8482793}" destId="{401F2365-0D4D-42B0-B307-525F8DA734A9}" srcOrd="0" destOrd="0" parTransId="{B2E6D734-1373-43DB-A476-79496B1D7428}" sibTransId="{ED5C54F9-86A4-42E7-BFB2-32C604B91CCA}"/>
    <dgm:cxn modelId="{58E67A66-2AE0-469C-9A37-EF81CE235A21}" type="presOf" srcId="{8B05789F-E4DB-40E3-86C8-922124A3EAA8}" destId="{C5E307F9-7937-447D-A5CF-A2275815C7AD}" srcOrd="0" destOrd="0" presId="urn:microsoft.com/office/officeart/2005/8/layout/matrix3"/>
    <dgm:cxn modelId="{AB2E3C8F-64ED-45AA-AC78-2ACF487B288E}" srcId="{0621E947-F0C8-4FE5-BECE-5F64E8482793}" destId="{8B05789F-E4DB-40E3-86C8-922124A3EAA8}" srcOrd="1" destOrd="0" parTransId="{8E953F26-8981-4CED-9C52-3160CDDB5EBF}" sibTransId="{72C5B241-17BC-4653-B28D-3F06E8568422}"/>
    <dgm:cxn modelId="{98BC1293-6554-4F4F-8A7D-5FDD077DB1D8}" type="presOf" srcId="{401F2365-0D4D-42B0-B307-525F8DA734A9}" destId="{180F3569-12D4-4D20-85E4-B75856AB4CE8}" srcOrd="0" destOrd="0" presId="urn:microsoft.com/office/officeart/2005/8/layout/matrix3"/>
    <dgm:cxn modelId="{5F4E30B4-F157-464B-AACA-37EB4444ED38}" type="presOf" srcId="{0621E947-F0C8-4FE5-BECE-5F64E8482793}" destId="{B918C10E-95F8-40AB-AE0C-EC272CEF4F81}" srcOrd="0" destOrd="0" presId="urn:microsoft.com/office/officeart/2005/8/layout/matrix3"/>
    <dgm:cxn modelId="{5825D1C0-C73A-4F30-B340-BE520CD56AC0}" srcId="{0621E947-F0C8-4FE5-BECE-5F64E8482793}" destId="{1854DEE2-7EBE-4AE6-96C7-47A5541DACBA}" srcOrd="2" destOrd="0" parTransId="{B26B2E5C-FE6E-4147-9F87-A13BE6C609DC}" sibTransId="{144D02A2-3B55-4E84-810B-9636420BF27C}"/>
    <dgm:cxn modelId="{648A75CD-9181-4775-9E62-A777D5FCCCD3}" srcId="{0621E947-F0C8-4FE5-BECE-5F64E8482793}" destId="{27B6A7A5-604F-40CB-AA8C-6656BE0A8157}" srcOrd="3" destOrd="0" parTransId="{F641E931-1E8A-467C-A9C8-0CBCC039593A}" sibTransId="{71F3F76F-B84D-446B-9A4B-1426641B02D9}"/>
    <dgm:cxn modelId="{76CD44F5-3767-4878-B7D4-AB4F739A9EAE}" type="presOf" srcId="{1854DEE2-7EBE-4AE6-96C7-47A5541DACBA}" destId="{2DA25360-D243-479C-AF1D-F08ABF1F9960}" srcOrd="0" destOrd="0" presId="urn:microsoft.com/office/officeart/2005/8/layout/matrix3"/>
    <dgm:cxn modelId="{BBF598DC-0661-4E17-8C1E-EB2CF8E98B0E}" type="presParOf" srcId="{B918C10E-95F8-40AB-AE0C-EC272CEF4F81}" destId="{3BE6CA33-9679-4710-A00E-22EDF7AF9A26}" srcOrd="0" destOrd="0" presId="urn:microsoft.com/office/officeart/2005/8/layout/matrix3"/>
    <dgm:cxn modelId="{F4A51C89-1085-43C0-BB62-AA8CC9486179}" type="presParOf" srcId="{B918C10E-95F8-40AB-AE0C-EC272CEF4F81}" destId="{180F3569-12D4-4D20-85E4-B75856AB4CE8}" srcOrd="1" destOrd="0" presId="urn:microsoft.com/office/officeart/2005/8/layout/matrix3"/>
    <dgm:cxn modelId="{527CA199-EA41-4830-8DC6-107F1D0B4517}" type="presParOf" srcId="{B918C10E-95F8-40AB-AE0C-EC272CEF4F81}" destId="{C5E307F9-7937-447D-A5CF-A2275815C7AD}" srcOrd="2" destOrd="0" presId="urn:microsoft.com/office/officeart/2005/8/layout/matrix3"/>
    <dgm:cxn modelId="{B3AC150C-F64E-4F4E-9805-17F2D26F28B4}" type="presParOf" srcId="{B918C10E-95F8-40AB-AE0C-EC272CEF4F81}" destId="{2DA25360-D243-479C-AF1D-F08ABF1F9960}" srcOrd="3" destOrd="0" presId="urn:microsoft.com/office/officeart/2005/8/layout/matrix3"/>
    <dgm:cxn modelId="{83D4E692-BBE8-442D-B9ED-C5F23854AB8F}" type="presParOf" srcId="{B918C10E-95F8-40AB-AE0C-EC272CEF4F81}" destId="{95B9FBB2-A34C-47C9-9975-7507574F19B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5CC1B1-6D06-401F-ADF9-32C9FA4EC35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2E00BE02-2719-4AFA-9DC9-B9449ACAA8A6}">
      <dgm:prSet phldrT="[Текст]" custT="1"/>
      <dgm:spPr>
        <a:solidFill>
          <a:schemeClr val="bg1"/>
        </a:solidFill>
      </dgm:spPr>
      <dgm:t>
        <a:bodyPr/>
        <a:lstStyle/>
        <a:p>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Әдістемелік</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жағдайлар</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p>
      </dgm:t>
    </dgm:pt>
    <dgm:pt modelId="{AC8AC4AA-1880-4F76-9F69-3D4B713F4906}" type="parTrans" cxnId="{048D0367-BBA6-4A08-8D5A-BAE1BAC4530D}">
      <dgm:prSet/>
      <dgm:spPr/>
      <dgm:t>
        <a:bodyPr/>
        <a:lstStyle/>
        <a:p>
          <a:endParaRPr lang="ru-RU"/>
        </a:p>
      </dgm:t>
    </dgm:pt>
    <dgm:pt modelId="{611A1ED9-1690-4981-A1BF-15D2A7605B19}" type="sibTrans" cxnId="{048D0367-BBA6-4A08-8D5A-BAE1BAC4530D}">
      <dgm:prSet/>
      <dgm:spPr/>
      <dgm:t>
        <a:bodyPr/>
        <a:lstStyle/>
        <a:p>
          <a:endParaRPr lang="ru-RU"/>
        </a:p>
      </dgm:t>
    </dgm:pt>
    <dgm:pt modelId="{F60AAFE3-9E28-4F38-878B-52043E9FC0CD}">
      <dgm:prSet phldrT="[Текст]" custT="1"/>
      <dgm:spPr>
        <a:solidFill>
          <a:schemeClr val="bg1"/>
        </a:solidFill>
      </dgm:spPr>
      <dgm:t>
        <a:bodyPr/>
        <a:lstStyle/>
        <a:p>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Алгоритмдер</a:t>
          </a:r>
          <a:endParaRPr lang="ru-RU" sz="2400" b="1" dirty="0">
            <a:solidFill>
              <a:schemeClr val="tx1">
                <a:lumMod val="95000"/>
                <a:lumOff val="5000"/>
              </a:schemeClr>
            </a:solidFill>
            <a:latin typeface="Times New Roman" panose="02020603050405020304" pitchFamily="18" charset="0"/>
            <a:cs typeface="Times New Roman" panose="02020603050405020304" pitchFamily="18" charset="0"/>
          </a:endParaRPr>
        </a:p>
      </dgm:t>
    </dgm:pt>
    <dgm:pt modelId="{E7633C61-AFF7-42A0-88E1-C332590CE76A}" type="parTrans" cxnId="{DB249D81-4D5E-42A3-8429-581D6811CE88}">
      <dgm:prSet/>
      <dgm:spPr/>
      <dgm:t>
        <a:bodyPr/>
        <a:lstStyle/>
        <a:p>
          <a:endParaRPr lang="ru-RU"/>
        </a:p>
      </dgm:t>
    </dgm:pt>
    <dgm:pt modelId="{012F939B-EE79-4476-8ED3-D8DDD5F14AC5}" type="sibTrans" cxnId="{DB249D81-4D5E-42A3-8429-581D6811CE88}">
      <dgm:prSet/>
      <dgm:spPr/>
      <dgm:t>
        <a:bodyPr/>
        <a:lstStyle/>
        <a:p>
          <a:endParaRPr lang="ru-RU"/>
        </a:p>
      </dgm:t>
    </dgm:pt>
    <dgm:pt modelId="{C61D37E7-DC14-4166-9457-B661D9B7C388}">
      <dgm:prSet phldrT="[Текст]" custT="1"/>
      <dgm:spPr>
        <a:solidFill>
          <a:schemeClr val="bg1"/>
        </a:solidFill>
      </dgm:spPr>
      <dgm:t>
        <a:bodyPr/>
        <a:lstStyle/>
        <a:p>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Модульдік</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технология</a:t>
          </a:r>
          <a:endParaRPr lang="ru-RU" sz="2400" b="1" dirty="0">
            <a:latin typeface="Times New Roman" panose="02020603050405020304" pitchFamily="18" charset="0"/>
            <a:cs typeface="Times New Roman" panose="02020603050405020304" pitchFamily="18" charset="0"/>
          </a:endParaRPr>
        </a:p>
      </dgm:t>
    </dgm:pt>
    <dgm:pt modelId="{786750A9-C26F-4E2D-9842-88CFE90EF889}" type="parTrans" cxnId="{C9BC6984-CEB6-4C58-A6FA-694734E63B4E}">
      <dgm:prSet/>
      <dgm:spPr/>
      <dgm:t>
        <a:bodyPr/>
        <a:lstStyle/>
        <a:p>
          <a:endParaRPr lang="ru-RU"/>
        </a:p>
      </dgm:t>
    </dgm:pt>
    <dgm:pt modelId="{F23BEA72-150E-433A-B9E2-844CBBA588A3}" type="sibTrans" cxnId="{C9BC6984-CEB6-4C58-A6FA-694734E63B4E}">
      <dgm:prSet/>
      <dgm:spPr/>
      <dgm:t>
        <a:bodyPr/>
        <a:lstStyle/>
        <a:p>
          <a:endParaRPr lang="ru-RU"/>
        </a:p>
      </dgm:t>
    </dgm:pt>
    <dgm:pt modelId="{BD2BFE4F-B1C3-43D8-8A33-830B92E57FA6}">
      <dgm:prSet phldrT="[Текст]" phldr="1"/>
      <dgm:spPr>
        <a:solidFill>
          <a:schemeClr val="bg1"/>
        </a:solidFill>
      </dgm:spPr>
      <dgm:t>
        <a:bodyPr/>
        <a:lstStyle/>
        <a:p>
          <a:endParaRPr lang="ru-RU" dirty="0"/>
        </a:p>
      </dgm:t>
    </dgm:pt>
    <dgm:pt modelId="{F99981BF-0010-47C8-95DA-AA6CF2ED9365}" type="sibTrans" cxnId="{271D01E8-4578-4FD6-B7A5-873063B3E275}">
      <dgm:prSet/>
      <dgm:spPr/>
      <dgm:t>
        <a:bodyPr/>
        <a:lstStyle/>
        <a:p>
          <a:endParaRPr lang="ru-RU"/>
        </a:p>
      </dgm:t>
    </dgm:pt>
    <dgm:pt modelId="{1CC5529F-B3F7-4EB6-9178-306A9894A5A6}" type="parTrans" cxnId="{271D01E8-4578-4FD6-B7A5-873063B3E275}">
      <dgm:prSet/>
      <dgm:spPr/>
      <dgm:t>
        <a:bodyPr/>
        <a:lstStyle/>
        <a:p>
          <a:endParaRPr lang="ru-RU"/>
        </a:p>
      </dgm:t>
    </dgm:pt>
    <dgm:pt modelId="{5AD4B625-1F4C-4F9F-859F-D65EE06B7695}">
      <dgm:prSet phldrT="[Текст]" custT="1"/>
      <dgm:spPr>
        <a:solidFill>
          <a:schemeClr val="bg1"/>
        </a:solidFill>
      </dgm:spPr>
      <dgm:t>
        <a:bodyPr/>
        <a:lstStyle/>
        <a:p>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Құзыреттілік</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dirty="0" err="1">
              <a:solidFill>
                <a:schemeClr val="tx1">
                  <a:lumMod val="95000"/>
                  <a:lumOff val="5000"/>
                </a:schemeClr>
              </a:solidFill>
              <a:latin typeface="Times New Roman" panose="02020603050405020304" pitchFamily="18" charset="0"/>
              <a:cs typeface="Times New Roman" panose="02020603050405020304" pitchFamily="18" charset="0"/>
            </a:rPr>
            <a:t>тәсіл</a:t>
          </a:r>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 </a:t>
          </a:r>
        </a:p>
      </dgm:t>
    </dgm:pt>
    <dgm:pt modelId="{579F7507-921B-447C-85E3-A75C5424ED2C}" type="sibTrans" cxnId="{30328F95-4DE5-4A45-BCCA-1C38A8F651D7}">
      <dgm:prSet/>
      <dgm:spPr/>
      <dgm:t>
        <a:bodyPr/>
        <a:lstStyle/>
        <a:p>
          <a:endParaRPr lang="ru-RU"/>
        </a:p>
      </dgm:t>
    </dgm:pt>
    <dgm:pt modelId="{760AC71D-BD1D-4511-8FB7-5336C4969F25}" type="parTrans" cxnId="{30328F95-4DE5-4A45-BCCA-1C38A8F651D7}">
      <dgm:prSet/>
      <dgm:spPr/>
      <dgm:t>
        <a:bodyPr/>
        <a:lstStyle/>
        <a:p>
          <a:endParaRPr lang="ru-RU"/>
        </a:p>
      </dgm:t>
    </dgm:pt>
    <dgm:pt modelId="{F5CDFFF6-9A43-46DA-A8D0-E38A1CCC33B6}" type="pres">
      <dgm:prSet presAssocID="{EC5CC1B1-6D06-401F-ADF9-32C9FA4EC35D}" presName="Name0" presStyleCnt="0">
        <dgm:presLayoutVars>
          <dgm:chMax val="1"/>
          <dgm:dir/>
          <dgm:animLvl val="ctr"/>
          <dgm:resizeHandles val="exact"/>
        </dgm:presLayoutVars>
      </dgm:prSet>
      <dgm:spPr/>
    </dgm:pt>
    <dgm:pt modelId="{3E01F882-FAF3-436E-B1B2-8B0D22289F7E}" type="pres">
      <dgm:prSet presAssocID="{BD2BFE4F-B1C3-43D8-8A33-830B92E57FA6}" presName="centerShape" presStyleLbl="node0" presStyleIdx="0" presStyleCnt="1" custScaleX="46452" custScaleY="59749" custLinFactNeighborY="-236"/>
      <dgm:spPr/>
    </dgm:pt>
    <dgm:pt modelId="{A79CD2AF-D855-4554-B19F-17BB4C7B1507}" type="pres">
      <dgm:prSet presAssocID="{5AD4B625-1F4C-4F9F-859F-D65EE06B7695}" presName="node" presStyleLbl="node1" presStyleIdx="0" presStyleCnt="4" custScaleX="328055" custScaleY="107774" custRadScaleRad="100018" custRadScaleInc="3612">
        <dgm:presLayoutVars>
          <dgm:bulletEnabled val="1"/>
        </dgm:presLayoutVars>
      </dgm:prSet>
      <dgm:spPr/>
    </dgm:pt>
    <dgm:pt modelId="{D1C58748-DDBB-428F-9381-780DCB2CE53F}" type="pres">
      <dgm:prSet presAssocID="{5AD4B625-1F4C-4F9F-859F-D65EE06B7695}" presName="dummy" presStyleCnt="0"/>
      <dgm:spPr/>
    </dgm:pt>
    <dgm:pt modelId="{5C5C11EE-7426-43B5-A143-17112D3749A4}" type="pres">
      <dgm:prSet presAssocID="{579F7507-921B-447C-85E3-A75C5424ED2C}" presName="sibTrans" presStyleLbl="sibTrans2D1" presStyleIdx="0" presStyleCnt="4"/>
      <dgm:spPr/>
    </dgm:pt>
    <dgm:pt modelId="{DD6458BA-BE9B-4FB9-86CB-225D563C78D0}" type="pres">
      <dgm:prSet presAssocID="{2E00BE02-2719-4AFA-9DC9-B9449ACAA8A6}" presName="node" presStyleLbl="node1" presStyleIdx="1" presStyleCnt="4" custScaleX="274164" custScaleY="124739">
        <dgm:presLayoutVars>
          <dgm:bulletEnabled val="1"/>
        </dgm:presLayoutVars>
      </dgm:prSet>
      <dgm:spPr/>
    </dgm:pt>
    <dgm:pt modelId="{820DB041-9DED-4D0A-AA77-8F3B00971439}" type="pres">
      <dgm:prSet presAssocID="{2E00BE02-2719-4AFA-9DC9-B9449ACAA8A6}" presName="dummy" presStyleCnt="0"/>
      <dgm:spPr/>
    </dgm:pt>
    <dgm:pt modelId="{68F1BF28-1B95-4558-A706-53B29E951005}" type="pres">
      <dgm:prSet presAssocID="{611A1ED9-1690-4981-A1BF-15D2A7605B19}" presName="sibTrans" presStyleLbl="sibTrans2D1" presStyleIdx="1" presStyleCnt="4"/>
      <dgm:spPr/>
    </dgm:pt>
    <dgm:pt modelId="{95C5679B-A40F-49EE-981C-9E2B3ADEF389}" type="pres">
      <dgm:prSet presAssocID="{F60AAFE3-9E28-4F38-878B-52043E9FC0CD}" presName="node" presStyleLbl="node1" presStyleIdx="2" presStyleCnt="4" custScaleX="285738" custScaleY="120286" custRadScaleRad="102050" custRadScaleInc="-10627">
        <dgm:presLayoutVars>
          <dgm:bulletEnabled val="1"/>
        </dgm:presLayoutVars>
      </dgm:prSet>
      <dgm:spPr/>
    </dgm:pt>
    <dgm:pt modelId="{81303E27-178A-4C5B-87F2-523104AEA072}" type="pres">
      <dgm:prSet presAssocID="{F60AAFE3-9E28-4F38-878B-52043E9FC0CD}" presName="dummy" presStyleCnt="0"/>
      <dgm:spPr/>
    </dgm:pt>
    <dgm:pt modelId="{5F77229F-2261-414F-A403-251B68D155DF}" type="pres">
      <dgm:prSet presAssocID="{012F939B-EE79-4476-8ED3-D8DDD5F14AC5}" presName="sibTrans" presStyleLbl="sibTrans2D1" presStyleIdx="2" presStyleCnt="4"/>
      <dgm:spPr/>
    </dgm:pt>
    <dgm:pt modelId="{722634C9-D8FC-4A36-815B-1C96491088AC}" type="pres">
      <dgm:prSet presAssocID="{C61D37E7-DC14-4166-9457-B661D9B7C388}" presName="node" presStyleLbl="node1" presStyleIdx="3" presStyleCnt="4" custScaleX="261562" custScaleY="176637">
        <dgm:presLayoutVars>
          <dgm:bulletEnabled val="1"/>
        </dgm:presLayoutVars>
      </dgm:prSet>
      <dgm:spPr/>
    </dgm:pt>
    <dgm:pt modelId="{B9D22ED9-156E-4C2E-BCA8-F86E7329516C}" type="pres">
      <dgm:prSet presAssocID="{C61D37E7-DC14-4166-9457-B661D9B7C388}" presName="dummy" presStyleCnt="0"/>
      <dgm:spPr/>
    </dgm:pt>
    <dgm:pt modelId="{3756EE3C-FE2C-4F31-A33C-06C7DE140750}" type="pres">
      <dgm:prSet presAssocID="{F23BEA72-150E-433A-B9E2-844CBBA588A3}" presName="sibTrans" presStyleLbl="sibTrans2D1" presStyleIdx="3" presStyleCnt="4"/>
      <dgm:spPr/>
    </dgm:pt>
  </dgm:ptLst>
  <dgm:cxnLst>
    <dgm:cxn modelId="{919AD91A-B228-4B8B-8613-49D75523E8DF}" type="presOf" srcId="{5AD4B625-1F4C-4F9F-859F-D65EE06B7695}" destId="{A79CD2AF-D855-4554-B19F-17BB4C7B1507}" srcOrd="0" destOrd="0" presId="urn:microsoft.com/office/officeart/2005/8/layout/radial6"/>
    <dgm:cxn modelId="{F462A83D-4C9E-4496-B9E3-2382B467537A}" type="presOf" srcId="{2E00BE02-2719-4AFA-9DC9-B9449ACAA8A6}" destId="{DD6458BA-BE9B-4FB9-86CB-225D563C78D0}" srcOrd="0" destOrd="0" presId="urn:microsoft.com/office/officeart/2005/8/layout/radial6"/>
    <dgm:cxn modelId="{048D0367-BBA6-4A08-8D5A-BAE1BAC4530D}" srcId="{BD2BFE4F-B1C3-43D8-8A33-830B92E57FA6}" destId="{2E00BE02-2719-4AFA-9DC9-B9449ACAA8A6}" srcOrd="1" destOrd="0" parTransId="{AC8AC4AA-1880-4F76-9F69-3D4B713F4906}" sibTransId="{611A1ED9-1690-4981-A1BF-15D2A7605B19}"/>
    <dgm:cxn modelId="{B839B86B-7C58-4180-9642-4F1217A0C0CC}" type="presOf" srcId="{EC5CC1B1-6D06-401F-ADF9-32C9FA4EC35D}" destId="{F5CDFFF6-9A43-46DA-A8D0-E38A1CCC33B6}" srcOrd="0" destOrd="0" presId="urn:microsoft.com/office/officeart/2005/8/layout/radial6"/>
    <dgm:cxn modelId="{DB249D81-4D5E-42A3-8429-581D6811CE88}" srcId="{BD2BFE4F-B1C3-43D8-8A33-830B92E57FA6}" destId="{F60AAFE3-9E28-4F38-878B-52043E9FC0CD}" srcOrd="2" destOrd="0" parTransId="{E7633C61-AFF7-42A0-88E1-C332590CE76A}" sibTransId="{012F939B-EE79-4476-8ED3-D8DDD5F14AC5}"/>
    <dgm:cxn modelId="{C9BC6984-CEB6-4C58-A6FA-694734E63B4E}" srcId="{BD2BFE4F-B1C3-43D8-8A33-830B92E57FA6}" destId="{C61D37E7-DC14-4166-9457-B661D9B7C388}" srcOrd="3" destOrd="0" parTransId="{786750A9-C26F-4E2D-9842-88CFE90EF889}" sibTransId="{F23BEA72-150E-433A-B9E2-844CBBA588A3}"/>
    <dgm:cxn modelId="{30328F95-4DE5-4A45-BCCA-1C38A8F651D7}" srcId="{BD2BFE4F-B1C3-43D8-8A33-830B92E57FA6}" destId="{5AD4B625-1F4C-4F9F-859F-D65EE06B7695}" srcOrd="0" destOrd="0" parTransId="{760AC71D-BD1D-4511-8FB7-5336C4969F25}" sibTransId="{579F7507-921B-447C-85E3-A75C5424ED2C}"/>
    <dgm:cxn modelId="{D8D84DB4-CFF5-4D7B-965A-C1F855D99CB7}" type="presOf" srcId="{579F7507-921B-447C-85E3-A75C5424ED2C}" destId="{5C5C11EE-7426-43B5-A143-17112D3749A4}" srcOrd="0" destOrd="0" presId="urn:microsoft.com/office/officeart/2005/8/layout/radial6"/>
    <dgm:cxn modelId="{3EBC0DBA-2F7A-406B-AA58-7D5E2B1523D8}" type="presOf" srcId="{611A1ED9-1690-4981-A1BF-15D2A7605B19}" destId="{68F1BF28-1B95-4558-A706-53B29E951005}" srcOrd="0" destOrd="0" presId="urn:microsoft.com/office/officeart/2005/8/layout/radial6"/>
    <dgm:cxn modelId="{4C999ABA-F9FF-4E66-BD99-D2C07C548694}" type="presOf" srcId="{F23BEA72-150E-433A-B9E2-844CBBA588A3}" destId="{3756EE3C-FE2C-4F31-A33C-06C7DE140750}" srcOrd="0" destOrd="0" presId="urn:microsoft.com/office/officeart/2005/8/layout/radial6"/>
    <dgm:cxn modelId="{FDB82CC3-4E38-4047-B7A2-C9119D3EC14A}" type="presOf" srcId="{F60AAFE3-9E28-4F38-878B-52043E9FC0CD}" destId="{95C5679B-A40F-49EE-981C-9E2B3ADEF389}" srcOrd="0" destOrd="0" presId="urn:microsoft.com/office/officeart/2005/8/layout/radial6"/>
    <dgm:cxn modelId="{9B9881D2-D569-47AB-83E0-9AB02BCCECD5}" type="presOf" srcId="{C61D37E7-DC14-4166-9457-B661D9B7C388}" destId="{722634C9-D8FC-4A36-815B-1C96491088AC}" srcOrd="0" destOrd="0" presId="urn:microsoft.com/office/officeart/2005/8/layout/radial6"/>
    <dgm:cxn modelId="{271D01E8-4578-4FD6-B7A5-873063B3E275}" srcId="{EC5CC1B1-6D06-401F-ADF9-32C9FA4EC35D}" destId="{BD2BFE4F-B1C3-43D8-8A33-830B92E57FA6}" srcOrd="0" destOrd="0" parTransId="{1CC5529F-B3F7-4EB6-9178-306A9894A5A6}" sibTransId="{F99981BF-0010-47C8-95DA-AA6CF2ED9365}"/>
    <dgm:cxn modelId="{B88C82E8-EB77-4A21-A351-5CA786304661}" type="presOf" srcId="{BD2BFE4F-B1C3-43D8-8A33-830B92E57FA6}" destId="{3E01F882-FAF3-436E-B1B2-8B0D22289F7E}" srcOrd="0" destOrd="0" presId="urn:microsoft.com/office/officeart/2005/8/layout/radial6"/>
    <dgm:cxn modelId="{11AE6EF4-486D-4BD9-BFE1-1EE12E072516}" type="presOf" srcId="{012F939B-EE79-4476-8ED3-D8DDD5F14AC5}" destId="{5F77229F-2261-414F-A403-251B68D155DF}" srcOrd="0" destOrd="0" presId="urn:microsoft.com/office/officeart/2005/8/layout/radial6"/>
    <dgm:cxn modelId="{EC4377EA-4C47-4342-9038-2D4DFDE5921E}" type="presParOf" srcId="{F5CDFFF6-9A43-46DA-A8D0-E38A1CCC33B6}" destId="{3E01F882-FAF3-436E-B1B2-8B0D22289F7E}" srcOrd="0" destOrd="0" presId="urn:microsoft.com/office/officeart/2005/8/layout/radial6"/>
    <dgm:cxn modelId="{57975183-F803-4217-9D20-BC7570A76596}" type="presParOf" srcId="{F5CDFFF6-9A43-46DA-A8D0-E38A1CCC33B6}" destId="{A79CD2AF-D855-4554-B19F-17BB4C7B1507}" srcOrd="1" destOrd="0" presId="urn:microsoft.com/office/officeart/2005/8/layout/radial6"/>
    <dgm:cxn modelId="{7E4CE01E-0712-467D-966D-6668FAA97BC2}" type="presParOf" srcId="{F5CDFFF6-9A43-46DA-A8D0-E38A1CCC33B6}" destId="{D1C58748-DDBB-428F-9381-780DCB2CE53F}" srcOrd="2" destOrd="0" presId="urn:microsoft.com/office/officeart/2005/8/layout/radial6"/>
    <dgm:cxn modelId="{9EA1F4EE-39BF-4AC1-9168-E96A27CF220A}" type="presParOf" srcId="{F5CDFFF6-9A43-46DA-A8D0-E38A1CCC33B6}" destId="{5C5C11EE-7426-43B5-A143-17112D3749A4}" srcOrd="3" destOrd="0" presId="urn:microsoft.com/office/officeart/2005/8/layout/radial6"/>
    <dgm:cxn modelId="{DA3BF1ED-B30B-44C4-8FBE-4DC586B0E2B7}" type="presParOf" srcId="{F5CDFFF6-9A43-46DA-A8D0-E38A1CCC33B6}" destId="{DD6458BA-BE9B-4FB9-86CB-225D563C78D0}" srcOrd="4" destOrd="0" presId="urn:microsoft.com/office/officeart/2005/8/layout/radial6"/>
    <dgm:cxn modelId="{E9B0C820-D72F-43B3-A364-E64A95A5068D}" type="presParOf" srcId="{F5CDFFF6-9A43-46DA-A8D0-E38A1CCC33B6}" destId="{820DB041-9DED-4D0A-AA77-8F3B00971439}" srcOrd="5" destOrd="0" presId="urn:microsoft.com/office/officeart/2005/8/layout/radial6"/>
    <dgm:cxn modelId="{B9607405-F290-4464-AB4B-CD6D156C0E62}" type="presParOf" srcId="{F5CDFFF6-9A43-46DA-A8D0-E38A1CCC33B6}" destId="{68F1BF28-1B95-4558-A706-53B29E951005}" srcOrd="6" destOrd="0" presId="urn:microsoft.com/office/officeart/2005/8/layout/radial6"/>
    <dgm:cxn modelId="{A6DEB30D-D698-4806-B8CD-B4C5C219E980}" type="presParOf" srcId="{F5CDFFF6-9A43-46DA-A8D0-E38A1CCC33B6}" destId="{95C5679B-A40F-49EE-981C-9E2B3ADEF389}" srcOrd="7" destOrd="0" presId="urn:microsoft.com/office/officeart/2005/8/layout/radial6"/>
    <dgm:cxn modelId="{208D70BF-36B8-49CD-8E15-EA02F8D3D075}" type="presParOf" srcId="{F5CDFFF6-9A43-46DA-A8D0-E38A1CCC33B6}" destId="{81303E27-178A-4C5B-87F2-523104AEA072}" srcOrd="8" destOrd="0" presId="urn:microsoft.com/office/officeart/2005/8/layout/radial6"/>
    <dgm:cxn modelId="{864DBB16-AE0B-4FEC-80C2-5851090984C7}" type="presParOf" srcId="{F5CDFFF6-9A43-46DA-A8D0-E38A1CCC33B6}" destId="{5F77229F-2261-414F-A403-251B68D155DF}" srcOrd="9" destOrd="0" presId="urn:microsoft.com/office/officeart/2005/8/layout/radial6"/>
    <dgm:cxn modelId="{21916012-816E-4467-A394-D534424D1404}" type="presParOf" srcId="{F5CDFFF6-9A43-46DA-A8D0-E38A1CCC33B6}" destId="{722634C9-D8FC-4A36-815B-1C96491088AC}" srcOrd="10" destOrd="0" presId="urn:microsoft.com/office/officeart/2005/8/layout/radial6"/>
    <dgm:cxn modelId="{DF237119-8B05-48C8-9BE5-3E736C52DE58}" type="presParOf" srcId="{F5CDFFF6-9A43-46DA-A8D0-E38A1CCC33B6}" destId="{B9D22ED9-156E-4C2E-BCA8-F86E7329516C}" srcOrd="11" destOrd="0" presId="urn:microsoft.com/office/officeart/2005/8/layout/radial6"/>
    <dgm:cxn modelId="{A7BEAA49-A03D-4CE5-8757-DBC76E186A18}" type="presParOf" srcId="{F5CDFFF6-9A43-46DA-A8D0-E38A1CCC33B6}" destId="{3756EE3C-FE2C-4F31-A33C-06C7DE140750}"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26087-C1A5-5143-8F39-47898A69F54E}">
      <dsp:nvSpPr>
        <dsp:cNvPr id="0" name=""/>
        <dsp:cNvSpPr/>
      </dsp:nvSpPr>
      <dsp:spPr>
        <a:xfrm>
          <a:off x="0" y="0"/>
          <a:ext cx="8161020" cy="1166253"/>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b="1" i="1" kern="1200"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Оқу</a:t>
          </a:r>
          <a:r>
            <a:rPr lang="en-US" sz="2400" b="1" i="1" kern="1200"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kk-KZ" sz="2400" b="1" i="1" kern="1200" dirty="0" err="1">
              <a:solidFill>
                <a:schemeClr val="tx1"/>
              </a:solidFill>
              <a:latin typeface="Times New Roman" panose="02020603050405020304" pitchFamily="18" charset="0"/>
              <a:ea typeface="Instrument Sans Medium" pitchFamily="34" charset="-122"/>
              <a:cs typeface="Times New Roman" panose="02020603050405020304" pitchFamily="18" charset="0"/>
            </a:rPr>
            <a:t>с</a:t>
          </a:r>
          <a:r>
            <a:rPr lang="en-US" sz="2400" b="1" i="1" kern="1200" dirty="0" err="1">
              <a:solidFill>
                <a:schemeClr val="tx1"/>
              </a:solidFill>
              <a:latin typeface="Times New Roman" panose="02020603050405020304" pitchFamily="18" charset="0"/>
              <a:ea typeface="Instrument Sans Medium" pitchFamily="34" charset="-122"/>
              <a:cs typeface="Times New Roman" panose="02020603050405020304" pitchFamily="18" charset="0"/>
            </a:rPr>
            <a:t>тильдері</a:t>
          </a:r>
          <a:r>
            <a:rPr lang="kk-KZ" sz="2400" b="1" kern="1200"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Кейбір</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студенттер</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визуалды</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аудиторлы</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немесе</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кинестетикалық</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оқу</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стильдеріне</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бейім</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болады</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a:t>
          </a:r>
          <a:r>
            <a:rPr lang="kk-KZ" sz="2400" b="1" kern="1200"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endParaRPr lang="ru-RU" sz="2400" b="1" kern="1200" dirty="0">
            <a:solidFill>
              <a:schemeClr val="tx1"/>
            </a:solidFill>
            <a:latin typeface="Times New Roman" panose="02020603050405020304" pitchFamily="18" charset="0"/>
            <a:cs typeface="Times New Roman" panose="02020603050405020304" pitchFamily="18" charset="0"/>
          </a:endParaRPr>
        </a:p>
      </dsp:txBody>
      <dsp:txXfrm>
        <a:off x="34158" y="34158"/>
        <a:ext cx="6902542" cy="1097937"/>
      </dsp:txXfrm>
    </dsp:sp>
    <dsp:sp modelId="{44E1DC3B-628C-D745-B97A-6D6181A506BB}">
      <dsp:nvSpPr>
        <dsp:cNvPr id="0" name=""/>
        <dsp:cNvSpPr/>
      </dsp:nvSpPr>
      <dsp:spPr>
        <a:xfrm>
          <a:off x="720089" y="1360629"/>
          <a:ext cx="8161020" cy="1166253"/>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err="1">
              <a:solidFill>
                <a:schemeClr val="tx1"/>
              </a:solidFill>
              <a:latin typeface="Times New Roman" panose="02020603050405020304" pitchFamily="18" charset="0"/>
              <a:ea typeface="Instrument Sans Medium" pitchFamily="34" charset="-122"/>
              <a:cs typeface="Times New Roman" panose="02020603050405020304" pitchFamily="18" charset="0"/>
            </a:rPr>
            <a:t>Танымдық</a:t>
          </a:r>
          <a:r>
            <a:rPr lang="en-US" sz="2400" b="1" i="1" kern="1200"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kk-KZ" sz="2400" b="1" i="1" kern="1200" dirty="0" err="1">
              <a:solidFill>
                <a:schemeClr val="tx1"/>
              </a:solidFill>
              <a:latin typeface="Times New Roman" panose="02020603050405020304" pitchFamily="18" charset="0"/>
              <a:ea typeface="Instrument Sans Medium" pitchFamily="34" charset="-122"/>
              <a:cs typeface="Times New Roman" panose="02020603050405020304" pitchFamily="18" charset="0"/>
            </a:rPr>
            <a:t>қ</a:t>
          </a:r>
          <a:r>
            <a:rPr lang="en-US" sz="2400" b="1" i="1" kern="1200"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абілеттер</a:t>
          </a:r>
          <a:r>
            <a:rPr lang="kk-KZ" sz="2400" kern="1200" dirty="0">
              <a:solidFill>
                <a:schemeClr val="tx1"/>
              </a:solidFill>
              <a:latin typeface="Times New Roman" panose="02020603050405020304" pitchFamily="18" charset="0"/>
              <a:ea typeface="Instrument Sans Medium" pitchFamily="34" charset="-122"/>
              <a:cs typeface="Times New Roman" panose="02020603050405020304" pitchFamily="18" charset="0"/>
            </a:rPr>
            <a:t>-Оқушыларда</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назар</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аудару</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есте</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сақтау</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тілдік</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даму</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деңгейінің</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айырмашылықтары</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болуы</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мүмкін</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a:t>
          </a:r>
          <a:r>
            <a:rPr lang="kk-KZ" sz="2400" kern="1200"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endParaRPr lang="ru-RU" sz="2400" kern="1200" dirty="0">
            <a:solidFill>
              <a:schemeClr val="tx1"/>
            </a:solidFill>
            <a:latin typeface="Times New Roman" panose="02020603050405020304" pitchFamily="18" charset="0"/>
            <a:cs typeface="Times New Roman" panose="02020603050405020304" pitchFamily="18" charset="0"/>
          </a:endParaRPr>
        </a:p>
      </dsp:txBody>
      <dsp:txXfrm>
        <a:off x="754247" y="1394787"/>
        <a:ext cx="6614549" cy="1097937"/>
      </dsp:txXfrm>
    </dsp:sp>
    <dsp:sp modelId="{5D07B149-2B4D-C845-93DC-14D0C3B348AB}">
      <dsp:nvSpPr>
        <dsp:cNvPr id="0" name=""/>
        <dsp:cNvSpPr/>
      </dsp:nvSpPr>
      <dsp:spPr>
        <a:xfrm>
          <a:off x="1440179" y="2721258"/>
          <a:ext cx="8161020" cy="1166253"/>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err="1">
              <a:solidFill>
                <a:schemeClr val="tx1"/>
              </a:solidFill>
              <a:latin typeface="Times New Roman" panose="02020603050405020304" pitchFamily="18" charset="0"/>
              <a:ea typeface="Instrument Sans Medium" pitchFamily="34" charset="-122"/>
              <a:cs typeface="Times New Roman" panose="02020603050405020304" pitchFamily="18" charset="0"/>
            </a:rPr>
            <a:t>Эмоциялық</a:t>
          </a:r>
          <a:r>
            <a:rPr lang="en-US" sz="2400" b="1" i="1" kern="1200"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en-US" sz="2400" b="1" i="1" kern="1200" dirty="0" err="1">
              <a:solidFill>
                <a:schemeClr val="tx1"/>
              </a:solidFill>
              <a:latin typeface="Times New Roman" panose="02020603050405020304" pitchFamily="18" charset="0"/>
              <a:ea typeface="Instrument Sans Medium" pitchFamily="34" charset="-122"/>
              <a:cs typeface="Times New Roman" panose="02020603050405020304" pitchFamily="18" charset="0"/>
            </a:rPr>
            <a:t>Қажеттіліктер</a:t>
          </a:r>
          <a:r>
            <a:rPr lang="kk-KZ" sz="2400" b="1" i="1" kern="1200" dirty="0">
              <a:solidFill>
                <a:schemeClr val="tx1"/>
              </a:solidFill>
              <a:latin typeface="Times New Roman" panose="02020603050405020304" pitchFamily="18" charset="0"/>
              <a:ea typeface="Instrument Sans Medium" pitchFamily="34" charset="-122"/>
              <a:cs typeface="Times New Roman" panose="02020603050405020304" pitchFamily="18" charset="0"/>
            </a:rPr>
            <a:t> –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Кейбір</a:t>
          </a:r>
          <a:endParaRPr lang="kk-KZ" sz="2400" kern="1200" dirty="0">
            <a:solidFill>
              <a:schemeClr val="tx1"/>
            </a:solidFill>
            <a:latin typeface="Times New Roman" panose="02020603050405020304" pitchFamily="18" charset="0"/>
            <a:ea typeface="Inter" pitchFamily="34" charset="-122"/>
            <a:cs typeface="Times New Roman" panose="02020603050405020304" pitchFamily="18" charset="0"/>
          </a:endParaRPr>
        </a:p>
        <a:p>
          <a:pPr marL="0" lvl="0" indent="0" algn="l" defTabSz="1066800">
            <a:lnSpc>
              <a:spcPct val="90000"/>
            </a:lnSpc>
            <a:spcBef>
              <a:spcPct val="0"/>
            </a:spcBef>
            <a:spcAft>
              <a:spcPct val="35000"/>
            </a:spcAft>
            <a:buNone/>
          </a:pPr>
          <a:r>
            <a:rPr lang="kk-KZ" sz="2400" kern="1200" dirty="0">
              <a:solidFill>
                <a:schemeClr val="tx1"/>
              </a:solidFill>
              <a:latin typeface="Times New Roman" panose="02020603050405020304" pitchFamily="18" charset="0"/>
              <a:ea typeface="Inter" pitchFamily="34" charset="-122"/>
              <a:cs typeface="Times New Roman" panose="02020603050405020304" pitchFamily="18" charset="0"/>
            </a:rPr>
            <a:t>оқушылар</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қосымша</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қолдауды</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мотивацияны</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және</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стрессті</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басқаруға</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көмектесуді</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қажет</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 </a:t>
          </a:r>
          <a:r>
            <a:rPr lang="en-US" sz="2400" kern="1200" dirty="0" err="1">
              <a:solidFill>
                <a:schemeClr val="tx1"/>
              </a:solidFill>
              <a:latin typeface="Times New Roman" panose="02020603050405020304" pitchFamily="18" charset="0"/>
              <a:ea typeface="Inter" pitchFamily="34" charset="-122"/>
              <a:cs typeface="Times New Roman" panose="02020603050405020304" pitchFamily="18" charset="0"/>
            </a:rPr>
            <a:t>етеді</a:t>
          </a:r>
          <a:r>
            <a:rPr lang="en-US" sz="2400" kern="1200" dirty="0">
              <a:solidFill>
                <a:schemeClr val="tx1"/>
              </a:solidFill>
              <a:latin typeface="Times New Roman" panose="02020603050405020304" pitchFamily="18" charset="0"/>
              <a:ea typeface="Inter" pitchFamily="34" charset="-122"/>
              <a:cs typeface="Times New Roman" panose="02020603050405020304" pitchFamily="18" charset="0"/>
            </a:rPr>
            <a:t>.</a:t>
          </a:r>
          <a:endParaRPr lang="ru-RU" sz="2400" b="1" i="1" kern="1200" dirty="0">
            <a:solidFill>
              <a:schemeClr val="tx1"/>
            </a:solidFill>
            <a:latin typeface="Times New Roman" panose="02020603050405020304" pitchFamily="18" charset="0"/>
            <a:cs typeface="Times New Roman" panose="02020603050405020304" pitchFamily="18" charset="0"/>
          </a:endParaRPr>
        </a:p>
      </dsp:txBody>
      <dsp:txXfrm>
        <a:off x="1474337" y="2755416"/>
        <a:ext cx="6614549" cy="1097937"/>
      </dsp:txXfrm>
    </dsp:sp>
    <dsp:sp modelId="{7B09FEDE-B23D-F643-9C27-2704E621505D}">
      <dsp:nvSpPr>
        <dsp:cNvPr id="0" name=""/>
        <dsp:cNvSpPr/>
      </dsp:nvSpPr>
      <dsp:spPr>
        <a:xfrm>
          <a:off x="7402955" y="884408"/>
          <a:ext cx="758064" cy="758064"/>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kern="1200"/>
        </a:p>
      </dsp:txBody>
      <dsp:txXfrm>
        <a:off x="7573519" y="884408"/>
        <a:ext cx="416936" cy="570443"/>
      </dsp:txXfrm>
    </dsp:sp>
    <dsp:sp modelId="{CAF5B870-518A-C942-AE0B-221C8155373D}">
      <dsp:nvSpPr>
        <dsp:cNvPr id="0" name=""/>
        <dsp:cNvSpPr/>
      </dsp:nvSpPr>
      <dsp:spPr>
        <a:xfrm>
          <a:off x="8123045" y="2237263"/>
          <a:ext cx="758064" cy="758064"/>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kern="1200"/>
        </a:p>
      </dsp:txBody>
      <dsp:txXfrm>
        <a:off x="8293609" y="2237263"/>
        <a:ext cx="416936" cy="570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D3464-0596-994F-9303-A61E879FA955}">
      <dsp:nvSpPr>
        <dsp:cNvPr id="0" name=""/>
        <dsp:cNvSpPr/>
      </dsp:nvSpPr>
      <dsp:spPr>
        <a:xfrm>
          <a:off x="511852" y="2159701"/>
          <a:ext cx="384043" cy="1653795"/>
        </a:xfrm>
        <a:custGeom>
          <a:avLst/>
          <a:gdLst/>
          <a:ahLst/>
          <a:cxnLst/>
          <a:rect l="0" t="0" r="0" b="0"/>
          <a:pathLst>
            <a:path>
              <a:moveTo>
                <a:pt x="0" y="0"/>
              </a:moveTo>
              <a:lnTo>
                <a:pt x="192021" y="0"/>
              </a:lnTo>
              <a:lnTo>
                <a:pt x="192021" y="1653795"/>
              </a:lnTo>
              <a:lnTo>
                <a:pt x="384043" y="16537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p>
      </dsp:txBody>
      <dsp:txXfrm>
        <a:off x="661429" y="2944154"/>
        <a:ext cx="84890" cy="84890"/>
      </dsp:txXfrm>
    </dsp:sp>
    <dsp:sp modelId="{DACED038-6F81-1D42-B1F2-3D58F6E45C71}">
      <dsp:nvSpPr>
        <dsp:cNvPr id="0" name=""/>
        <dsp:cNvSpPr/>
      </dsp:nvSpPr>
      <dsp:spPr>
        <a:xfrm>
          <a:off x="511852" y="2159701"/>
          <a:ext cx="335970" cy="796302"/>
        </a:xfrm>
        <a:custGeom>
          <a:avLst/>
          <a:gdLst/>
          <a:ahLst/>
          <a:cxnLst/>
          <a:rect l="0" t="0" r="0" b="0"/>
          <a:pathLst>
            <a:path>
              <a:moveTo>
                <a:pt x="0" y="0"/>
              </a:moveTo>
              <a:lnTo>
                <a:pt x="167985" y="0"/>
              </a:lnTo>
              <a:lnTo>
                <a:pt x="167985" y="796302"/>
              </a:lnTo>
              <a:lnTo>
                <a:pt x="335970" y="79630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58230" y="2536246"/>
        <a:ext cx="43213" cy="43213"/>
      </dsp:txXfrm>
    </dsp:sp>
    <dsp:sp modelId="{75D63739-63D3-2C47-8B55-F231D0219090}">
      <dsp:nvSpPr>
        <dsp:cNvPr id="0" name=""/>
        <dsp:cNvSpPr/>
      </dsp:nvSpPr>
      <dsp:spPr>
        <a:xfrm>
          <a:off x="511852" y="2032554"/>
          <a:ext cx="384043" cy="91440"/>
        </a:xfrm>
        <a:custGeom>
          <a:avLst/>
          <a:gdLst/>
          <a:ahLst/>
          <a:cxnLst/>
          <a:rect l="0" t="0" r="0" b="0"/>
          <a:pathLst>
            <a:path>
              <a:moveTo>
                <a:pt x="0" y="127147"/>
              </a:moveTo>
              <a:lnTo>
                <a:pt x="192021" y="127147"/>
              </a:lnTo>
              <a:lnTo>
                <a:pt x="192021" y="45720"/>
              </a:lnTo>
              <a:lnTo>
                <a:pt x="384043"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94059" y="2068460"/>
        <a:ext cx="19629" cy="19629"/>
      </dsp:txXfrm>
    </dsp:sp>
    <dsp:sp modelId="{054B4179-5CAB-6142-AD03-AC53D1CF28F3}">
      <dsp:nvSpPr>
        <dsp:cNvPr id="0" name=""/>
        <dsp:cNvSpPr/>
      </dsp:nvSpPr>
      <dsp:spPr>
        <a:xfrm>
          <a:off x="511852" y="1260253"/>
          <a:ext cx="384043" cy="899448"/>
        </a:xfrm>
        <a:custGeom>
          <a:avLst/>
          <a:gdLst/>
          <a:ahLst/>
          <a:cxnLst/>
          <a:rect l="0" t="0" r="0" b="0"/>
          <a:pathLst>
            <a:path>
              <a:moveTo>
                <a:pt x="0" y="899448"/>
              </a:moveTo>
              <a:lnTo>
                <a:pt x="192021" y="899448"/>
              </a:lnTo>
              <a:lnTo>
                <a:pt x="192021" y="0"/>
              </a:lnTo>
              <a:lnTo>
                <a:pt x="38404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679424" y="1685527"/>
        <a:ext cx="48900" cy="48900"/>
      </dsp:txXfrm>
    </dsp:sp>
    <dsp:sp modelId="{B6BF310B-7660-5D46-8C20-3997F304EA55}">
      <dsp:nvSpPr>
        <dsp:cNvPr id="0" name=""/>
        <dsp:cNvSpPr/>
      </dsp:nvSpPr>
      <dsp:spPr>
        <a:xfrm>
          <a:off x="511852" y="464589"/>
          <a:ext cx="384043" cy="1695112"/>
        </a:xfrm>
        <a:custGeom>
          <a:avLst/>
          <a:gdLst/>
          <a:ahLst/>
          <a:cxnLst/>
          <a:rect l="0" t="0" r="0" b="0"/>
          <a:pathLst>
            <a:path>
              <a:moveTo>
                <a:pt x="0" y="1695112"/>
              </a:moveTo>
              <a:lnTo>
                <a:pt x="192021" y="1695112"/>
              </a:lnTo>
              <a:lnTo>
                <a:pt x="192021" y="0"/>
              </a:lnTo>
              <a:lnTo>
                <a:pt x="384043"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p>
      </dsp:txBody>
      <dsp:txXfrm>
        <a:off x="660422" y="1268693"/>
        <a:ext cx="86903" cy="86903"/>
      </dsp:txXfrm>
    </dsp:sp>
    <dsp:sp modelId="{E909E988-DCDA-4D41-A952-D2491DFEC479}">
      <dsp:nvSpPr>
        <dsp:cNvPr id="0" name=""/>
        <dsp:cNvSpPr/>
      </dsp:nvSpPr>
      <dsp:spPr>
        <a:xfrm rot="16200000">
          <a:off x="-1024528" y="1903775"/>
          <a:ext cx="2560908" cy="511852"/>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b="1" i="1" kern="1200" dirty="0" err="1">
              <a:latin typeface="Times New Roman" panose="02020603050405020304" pitchFamily="18" charset="0"/>
              <a:cs typeface="Times New Roman" panose="02020603050405020304" pitchFamily="18" charset="0"/>
            </a:rPr>
            <a:t>Қолдау</a:t>
          </a:r>
          <a:r>
            <a:rPr lang="ru-RU" sz="2800" b="1" i="1" kern="1200" dirty="0">
              <a:latin typeface="Times New Roman" panose="02020603050405020304" pitchFamily="18" charset="0"/>
              <a:cs typeface="Times New Roman" panose="02020603050405020304" pitchFamily="18" charset="0"/>
            </a:rPr>
            <a:t> </a:t>
          </a:r>
          <a:r>
            <a:rPr lang="ru-RU" sz="2800" b="1" i="1" kern="1200" dirty="0" err="1">
              <a:latin typeface="Times New Roman" panose="02020603050405020304" pitchFamily="18" charset="0"/>
              <a:cs typeface="Times New Roman" panose="02020603050405020304" pitchFamily="18" charset="0"/>
            </a:rPr>
            <a:t>түрлері</a:t>
          </a:r>
          <a:r>
            <a:rPr lang="ru-RU" sz="2800" b="1" i="1" kern="1200" dirty="0">
              <a:latin typeface="Times New Roman" panose="02020603050405020304" pitchFamily="18" charset="0"/>
              <a:cs typeface="Times New Roman" panose="02020603050405020304" pitchFamily="18" charset="0"/>
            </a:rPr>
            <a:t> </a:t>
          </a:r>
        </a:p>
      </dsp:txBody>
      <dsp:txXfrm>
        <a:off x="-1024528" y="1903775"/>
        <a:ext cx="2560908" cy="511852"/>
      </dsp:txXfrm>
    </dsp:sp>
    <dsp:sp modelId="{B96CF013-D224-EC4A-A19A-809E6C4B7E8C}">
      <dsp:nvSpPr>
        <dsp:cNvPr id="0" name=""/>
        <dsp:cNvSpPr/>
      </dsp:nvSpPr>
      <dsp:spPr>
        <a:xfrm>
          <a:off x="895896" y="101701"/>
          <a:ext cx="9139734" cy="725776"/>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ru-RU" sz="2000" b="1" i="1" u="none" kern="1200" dirty="0" err="1">
              <a:latin typeface="Times New Roman" panose="02020603050405020304" pitchFamily="18" charset="0"/>
              <a:cs typeface="Times New Roman" panose="02020603050405020304" pitchFamily="18" charset="0"/>
            </a:rPr>
            <a:t>Педагогикалық</a:t>
          </a:r>
          <a:r>
            <a:rPr lang="ru-RU" sz="2000" b="1" i="1" u="none" kern="1200" dirty="0">
              <a:latin typeface="Times New Roman" panose="02020603050405020304" pitchFamily="18" charset="0"/>
              <a:cs typeface="Times New Roman" panose="02020603050405020304" pitchFamily="18" charset="0"/>
            </a:rPr>
            <a:t> </a:t>
          </a:r>
          <a:r>
            <a:rPr lang="ru-RU" sz="2000" b="1" i="1" u="none" kern="1200" dirty="0" err="1">
              <a:latin typeface="Times New Roman" panose="02020603050405020304" pitchFamily="18" charset="0"/>
              <a:cs typeface="Times New Roman" panose="02020603050405020304" pitchFamily="18" charset="0"/>
            </a:rPr>
            <a:t>қолдау</a:t>
          </a:r>
          <a:r>
            <a:rPr lang="ru-RU" sz="2000" b="1" i="1"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Жекелендірілген</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оқыту</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бағдарламалары</a:t>
          </a:r>
          <a:r>
            <a:rPr lang="ru-RU" sz="2000" b="0" i="0" u="none" kern="1200" dirty="0">
              <a:latin typeface="Times New Roman" panose="02020603050405020304" pitchFamily="18" charset="0"/>
              <a:cs typeface="Times New Roman" panose="02020603050405020304" pitchFamily="18" charset="0"/>
            </a:rPr>
            <a:t> (</a:t>
          </a:r>
          <a:r>
            <a:rPr lang="en" sz="2000" b="0" i="0" u="none" kern="1200" dirty="0">
              <a:latin typeface="Times New Roman" panose="02020603050405020304" pitchFamily="18" charset="0"/>
              <a:cs typeface="Times New Roman" panose="02020603050405020304" pitchFamily="18" charset="0"/>
            </a:rPr>
            <a:t>IEP)</a:t>
          </a:r>
          <a:r>
            <a:rPr lang="kk-KZ" sz="2000" b="0" i="0" u="none" kern="1200" dirty="0">
              <a:latin typeface="Times New Roman" panose="02020603050405020304" pitchFamily="18" charset="0"/>
              <a:cs typeface="Times New Roman" panose="02020603050405020304" pitchFamily="18" charset="0"/>
            </a:rPr>
            <a:t>,</a:t>
          </a:r>
          <a:r>
            <a:rPr lang="ru-RU" sz="2000" b="1" i="0" u="none" kern="1200" dirty="0">
              <a:latin typeface="Times New Roman" panose="02020603050405020304" pitchFamily="18" charset="0"/>
              <a:cs typeface="Times New Roman" panose="02020603050405020304" pitchFamily="18" charset="0"/>
            </a:rPr>
            <a:t> </a:t>
          </a:r>
          <a:r>
            <a:rPr lang="ru-RU" sz="2000" b="1" i="0" u="none" kern="1200" dirty="0" err="1">
              <a:latin typeface="Times New Roman" panose="02020603050405020304" pitchFamily="18" charset="0"/>
              <a:cs typeface="Times New Roman" panose="02020603050405020304" pitchFamily="18" charset="0"/>
            </a:rPr>
            <a:t>а</a:t>
          </a:r>
          <a:r>
            <a:rPr lang="ru-RU" sz="2000" b="0" i="0" u="none" kern="1200" dirty="0" err="1">
              <a:latin typeface="Times New Roman" panose="02020603050405020304" pitchFamily="18" charset="0"/>
              <a:cs typeface="Times New Roman" panose="02020603050405020304" pitchFamily="18" charset="0"/>
            </a:rPr>
            <a:t>рнайы</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педагогтар</a:t>
          </a:r>
          <a:r>
            <a:rPr lang="ru-RU" sz="2000" b="0" i="0" u="none" kern="1200" dirty="0">
              <a:latin typeface="Times New Roman" panose="02020603050405020304" pitchFamily="18" charset="0"/>
              <a:cs typeface="Times New Roman" panose="02020603050405020304" pitchFamily="18" charset="0"/>
            </a:rPr>
            <a:t> мен </a:t>
          </a:r>
          <a:r>
            <a:rPr lang="ru-RU" sz="2000" b="0" i="0" u="none" kern="1200" dirty="0" err="1">
              <a:latin typeface="Times New Roman" panose="02020603050405020304" pitchFamily="18" charset="0"/>
              <a:cs typeface="Times New Roman" panose="02020603050405020304" pitchFamily="18" charset="0"/>
            </a:rPr>
            <a:t>дефектологтардың</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қатысуы</a:t>
          </a:r>
          <a:r>
            <a:rPr lang="ru-RU" sz="2000" b="1" i="0" u="none" kern="1200" dirty="0">
              <a:latin typeface="Times New Roman" panose="02020603050405020304" pitchFamily="18" charset="0"/>
              <a:cs typeface="Times New Roman" panose="02020603050405020304" pitchFamily="18" charset="0"/>
            </a:rPr>
            <a:t>,</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тьюторлық</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қолдау</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дифференциалды</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оқыту</a:t>
          </a:r>
          <a:endParaRPr lang="ru-RU" sz="2000" kern="1200" dirty="0">
            <a:latin typeface="Times New Roman" panose="02020603050405020304" pitchFamily="18" charset="0"/>
            <a:cs typeface="Times New Roman" panose="02020603050405020304" pitchFamily="18" charset="0"/>
          </a:endParaRPr>
        </a:p>
      </dsp:txBody>
      <dsp:txXfrm>
        <a:off x="895896" y="101701"/>
        <a:ext cx="9139734" cy="725776"/>
      </dsp:txXfrm>
    </dsp:sp>
    <dsp:sp modelId="{4A7818D0-32F1-FE48-AA52-978C984F45D2}">
      <dsp:nvSpPr>
        <dsp:cNvPr id="0" name=""/>
        <dsp:cNvSpPr/>
      </dsp:nvSpPr>
      <dsp:spPr>
        <a:xfrm>
          <a:off x="895896" y="971736"/>
          <a:ext cx="9226267" cy="577034"/>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ru-RU" sz="2000" b="1" i="1" u="none" kern="1200" dirty="0" err="1">
              <a:latin typeface="Times New Roman" panose="02020603050405020304" pitchFamily="18" charset="0"/>
              <a:cs typeface="Times New Roman" panose="02020603050405020304" pitchFamily="18" charset="0"/>
            </a:rPr>
            <a:t>Психологиялық</a:t>
          </a:r>
          <a:r>
            <a:rPr lang="ru-RU" sz="2000" b="1" i="1" u="none" kern="1200" dirty="0">
              <a:latin typeface="Times New Roman" panose="02020603050405020304" pitchFamily="18" charset="0"/>
              <a:cs typeface="Times New Roman" panose="02020603050405020304" pitchFamily="18" charset="0"/>
            </a:rPr>
            <a:t> </a:t>
          </a:r>
          <a:r>
            <a:rPr lang="ru-RU" sz="2000" b="1" i="1" u="none" kern="1200" dirty="0" err="1">
              <a:latin typeface="Times New Roman" panose="02020603050405020304" pitchFamily="18" charset="0"/>
              <a:cs typeface="Times New Roman" panose="02020603050405020304" pitchFamily="18" charset="0"/>
            </a:rPr>
            <a:t>қолдау</a:t>
          </a:r>
          <a:r>
            <a:rPr lang="ru-RU" sz="2000" b="1" i="1"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Психологтың</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көмегі</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қоршаған</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ортаны</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психологиялық</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тұрғыдан</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қауіпсіз</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ету</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арнайы</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түзету</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жұмыстары</a:t>
          </a:r>
          <a:endParaRPr lang="ru-RU" sz="2000" b="0" i="0" kern="1200" dirty="0">
            <a:latin typeface="Times New Roman" panose="02020603050405020304" pitchFamily="18" charset="0"/>
            <a:cs typeface="Times New Roman" panose="02020603050405020304" pitchFamily="18" charset="0"/>
          </a:endParaRPr>
        </a:p>
      </dsp:txBody>
      <dsp:txXfrm>
        <a:off x="895896" y="971736"/>
        <a:ext cx="9226267" cy="577034"/>
      </dsp:txXfrm>
    </dsp:sp>
    <dsp:sp modelId="{5EB1BE39-3444-904A-A7F8-08E9E60E091B}">
      <dsp:nvSpPr>
        <dsp:cNvPr id="0" name=""/>
        <dsp:cNvSpPr/>
      </dsp:nvSpPr>
      <dsp:spPr>
        <a:xfrm>
          <a:off x="895896" y="1693029"/>
          <a:ext cx="9213851" cy="77049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ru-RU" sz="2000" b="1" i="1" u="none" kern="1200" dirty="0" err="1">
              <a:latin typeface="Times New Roman" panose="02020603050405020304" pitchFamily="18" charset="0"/>
              <a:cs typeface="Times New Roman" panose="02020603050405020304" pitchFamily="18" charset="0"/>
            </a:rPr>
            <a:t>Әлеуметтік</a:t>
          </a:r>
          <a:r>
            <a:rPr lang="ru-RU" sz="2000" b="1" i="1" u="none" kern="1200" dirty="0">
              <a:latin typeface="Times New Roman" panose="02020603050405020304" pitchFamily="18" charset="0"/>
              <a:cs typeface="Times New Roman" panose="02020603050405020304" pitchFamily="18" charset="0"/>
            </a:rPr>
            <a:t> </a:t>
          </a:r>
          <a:r>
            <a:rPr lang="ru-RU" sz="2000" b="1" i="1" u="none" kern="1200" dirty="0" err="1">
              <a:latin typeface="Times New Roman" panose="02020603050405020304" pitchFamily="18" charset="0"/>
              <a:cs typeface="Times New Roman" panose="02020603050405020304" pitchFamily="18" charset="0"/>
            </a:rPr>
            <a:t>және</a:t>
          </a:r>
          <a:r>
            <a:rPr lang="ru-RU" sz="2000" b="1" i="1" u="none" kern="1200" dirty="0">
              <a:latin typeface="Times New Roman" panose="02020603050405020304" pitchFamily="18" charset="0"/>
              <a:cs typeface="Times New Roman" panose="02020603050405020304" pitchFamily="18" charset="0"/>
            </a:rPr>
            <a:t> </a:t>
          </a:r>
          <a:r>
            <a:rPr lang="ru-RU" sz="2000" b="1" i="1" u="none" kern="1200" dirty="0" err="1">
              <a:latin typeface="Times New Roman" panose="02020603050405020304" pitchFamily="18" charset="0"/>
              <a:cs typeface="Times New Roman" panose="02020603050405020304" pitchFamily="18" charset="0"/>
            </a:rPr>
            <a:t>эмоционалды</a:t>
          </a:r>
          <a:r>
            <a:rPr lang="ru-RU" sz="2000" b="1" i="1" u="none" kern="1200" dirty="0">
              <a:latin typeface="Times New Roman" panose="02020603050405020304" pitchFamily="18" charset="0"/>
              <a:cs typeface="Times New Roman" panose="02020603050405020304" pitchFamily="18" charset="0"/>
            </a:rPr>
            <a:t> </a:t>
          </a:r>
          <a:r>
            <a:rPr lang="ru-RU" sz="2000" b="1" i="1" u="none" kern="1200" dirty="0" err="1">
              <a:latin typeface="Times New Roman" panose="02020603050405020304" pitchFamily="18" charset="0"/>
              <a:cs typeface="Times New Roman" panose="02020603050405020304" pitchFamily="18" charset="0"/>
            </a:rPr>
            <a:t>қолдау</a:t>
          </a:r>
          <a:r>
            <a:rPr lang="ru-RU" sz="2000" b="1" i="1"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Топтық</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жұмыстар</a:t>
          </a:r>
          <a:r>
            <a:rPr lang="ru-RU" sz="2000" b="0" i="0" u="none" kern="1200" dirty="0">
              <a:latin typeface="Times New Roman" panose="02020603050405020304" pitchFamily="18" charset="0"/>
              <a:cs typeface="Times New Roman" panose="02020603050405020304" pitchFamily="18" charset="0"/>
            </a:rPr>
            <a:t> мен </a:t>
          </a:r>
          <a:r>
            <a:rPr lang="ru-RU" sz="2000" b="0" i="0" u="none" kern="1200" dirty="0" err="1">
              <a:latin typeface="Times New Roman" panose="02020603050405020304" pitchFamily="18" charset="0"/>
              <a:cs typeface="Times New Roman" panose="02020603050405020304" pitchFamily="18" charset="0"/>
            </a:rPr>
            <a:t>әлеуметтік</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дағдыларды</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дамыту</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бағдарламалары</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қамқоршылық</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және</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тәлімгерлік</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бағдарламалар</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ата-аналармен</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серіктестік</a:t>
          </a:r>
          <a:endParaRPr lang="ru-RU" sz="2000" b="0" i="1" kern="1200" dirty="0">
            <a:latin typeface="Times New Roman" panose="02020603050405020304" pitchFamily="18" charset="0"/>
            <a:cs typeface="Times New Roman" panose="02020603050405020304" pitchFamily="18" charset="0"/>
          </a:endParaRPr>
        </a:p>
      </dsp:txBody>
      <dsp:txXfrm>
        <a:off x="895896" y="1693029"/>
        <a:ext cx="9213851" cy="770490"/>
      </dsp:txXfrm>
    </dsp:sp>
    <dsp:sp modelId="{C2A0F86B-EFD2-4A42-A763-BBC0556735AF}">
      <dsp:nvSpPr>
        <dsp:cNvPr id="0" name=""/>
        <dsp:cNvSpPr/>
      </dsp:nvSpPr>
      <dsp:spPr>
        <a:xfrm>
          <a:off x="847822" y="2559711"/>
          <a:ext cx="9193694" cy="792585"/>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ru-RU" sz="2000" b="1" i="1" u="none" kern="1200" dirty="0" err="1">
              <a:latin typeface="Times New Roman" panose="02020603050405020304" pitchFamily="18" charset="0"/>
              <a:cs typeface="Times New Roman" panose="02020603050405020304" pitchFamily="18" charset="0"/>
            </a:rPr>
            <a:t>Материалдық</a:t>
          </a:r>
          <a:r>
            <a:rPr lang="ru-RU" sz="2000" b="1" i="1" u="none" kern="1200" dirty="0">
              <a:latin typeface="Times New Roman" panose="02020603050405020304" pitchFamily="18" charset="0"/>
              <a:cs typeface="Times New Roman" panose="02020603050405020304" pitchFamily="18" charset="0"/>
            </a:rPr>
            <a:t> </a:t>
          </a:r>
          <a:r>
            <a:rPr lang="ru-RU" sz="2000" b="1" i="1" u="none" kern="1200" dirty="0" err="1">
              <a:latin typeface="Times New Roman" panose="02020603050405020304" pitchFamily="18" charset="0"/>
              <a:cs typeface="Times New Roman" panose="02020603050405020304" pitchFamily="18" charset="0"/>
            </a:rPr>
            <a:t>және</a:t>
          </a:r>
          <a:r>
            <a:rPr lang="ru-RU" sz="2000" b="1" i="1" u="none" kern="1200" dirty="0">
              <a:latin typeface="Times New Roman" panose="02020603050405020304" pitchFamily="18" charset="0"/>
              <a:cs typeface="Times New Roman" panose="02020603050405020304" pitchFamily="18" charset="0"/>
            </a:rPr>
            <a:t> </a:t>
          </a:r>
          <a:r>
            <a:rPr lang="ru-RU" sz="2000" b="1" i="1" u="none" kern="1200" dirty="0" err="1">
              <a:latin typeface="Times New Roman" panose="02020603050405020304" pitchFamily="18" charset="0"/>
              <a:cs typeface="Times New Roman" panose="02020603050405020304" pitchFamily="18" charset="0"/>
            </a:rPr>
            <a:t>технологиялық</a:t>
          </a:r>
          <a:r>
            <a:rPr lang="ru-RU" sz="2000" b="1" i="1" u="none" kern="1200" dirty="0">
              <a:latin typeface="Times New Roman" panose="02020603050405020304" pitchFamily="18" charset="0"/>
              <a:cs typeface="Times New Roman" panose="02020603050405020304" pitchFamily="18" charset="0"/>
            </a:rPr>
            <a:t> </a:t>
          </a:r>
          <a:r>
            <a:rPr lang="ru-RU" sz="2000" b="1" i="1" u="none" kern="1200" dirty="0" err="1">
              <a:latin typeface="Times New Roman" panose="02020603050405020304" pitchFamily="18" charset="0"/>
              <a:cs typeface="Times New Roman" panose="02020603050405020304" pitchFamily="18" charset="0"/>
            </a:rPr>
            <a:t>қолдау</a:t>
          </a:r>
          <a:r>
            <a:rPr lang="ru-RU" sz="2000" b="1" i="1"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Арнайы</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оқу</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құралдары</a:t>
          </a:r>
          <a:r>
            <a:rPr lang="ru-RU" sz="2000" b="0" i="0" u="none" kern="1200" dirty="0">
              <a:latin typeface="Times New Roman" panose="02020603050405020304" pitchFamily="18" charset="0"/>
              <a:cs typeface="Times New Roman" panose="02020603050405020304" pitchFamily="18" charset="0"/>
            </a:rPr>
            <a:t> мен </a:t>
          </a:r>
          <a:r>
            <a:rPr lang="ru-RU" sz="2000" b="0" i="0" u="none" kern="1200" dirty="0" err="1">
              <a:latin typeface="Times New Roman" panose="02020603050405020304" pitchFamily="18" charset="0"/>
              <a:cs typeface="Times New Roman" panose="02020603050405020304" pitchFamily="18" charset="0"/>
            </a:rPr>
            <a:t>жабдықтар</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ақпараттық-коммуникациялық</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технологияларды</a:t>
          </a:r>
          <a:r>
            <a:rPr lang="ru-RU" sz="2000" b="0" i="0" u="none" kern="1200" dirty="0">
              <a:latin typeface="Times New Roman" panose="02020603050405020304" pitchFamily="18" charset="0"/>
              <a:cs typeface="Times New Roman" panose="02020603050405020304" pitchFamily="18" charset="0"/>
            </a:rPr>
            <a:t> (АКТ) </a:t>
          </a:r>
          <a:r>
            <a:rPr lang="ru-RU" sz="2000" b="0" i="0" u="none" kern="1200" dirty="0" err="1">
              <a:latin typeface="Times New Roman" panose="02020603050405020304" pitchFamily="18" charset="0"/>
              <a:cs typeface="Times New Roman" panose="02020603050405020304" pitchFamily="18" charset="0"/>
            </a:rPr>
            <a:t>пайдалану</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қолжетімді</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физикалық</a:t>
          </a:r>
          <a:r>
            <a:rPr lang="ru-RU" sz="2000" b="0" i="0" u="none" kern="1200" dirty="0">
              <a:latin typeface="Times New Roman" panose="02020603050405020304" pitchFamily="18" charset="0"/>
              <a:cs typeface="Times New Roman" panose="02020603050405020304" pitchFamily="18" charset="0"/>
            </a:rPr>
            <a:t> орта</a:t>
          </a:r>
          <a:endParaRPr lang="ru-RU" sz="2000" b="1" i="1" kern="1200" dirty="0">
            <a:latin typeface="Times New Roman" panose="02020603050405020304" pitchFamily="18" charset="0"/>
            <a:cs typeface="Times New Roman" panose="02020603050405020304" pitchFamily="18" charset="0"/>
          </a:endParaRPr>
        </a:p>
      </dsp:txBody>
      <dsp:txXfrm>
        <a:off x="847822" y="2559711"/>
        <a:ext cx="9193694" cy="792585"/>
      </dsp:txXfrm>
    </dsp:sp>
    <dsp:sp modelId="{A5D7E5D5-8B30-EB4E-B12A-105D1BED9EF8}">
      <dsp:nvSpPr>
        <dsp:cNvPr id="0" name=""/>
        <dsp:cNvSpPr/>
      </dsp:nvSpPr>
      <dsp:spPr>
        <a:xfrm>
          <a:off x="895896" y="3544622"/>
          <a:ext cx="9175127" cy="537749"/>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just" defTabSz="889000">
            <a:lnSpc>
              <a:spcPct val="90000"/>
            </a:lnSpc>
            <a:spcBef>
              <a:spcPct val="0"/>
            </a:spcBef>
            <a:spcAft>
              <a:spcPct val="35000"/>
            </a:spcAft>
            <a:buNone/>
          </a:pPr>
          <a:r>
            <a:rPr lang="ru-RU" sz="2000" b="1" i="1" u="none" kern="1200" dirty="0" err="1">
              <a:latin typeface="Times New Roman" panose="02020603050405020304" pitchFamily="18" charset="0"/>
              <a:cs typeface="Times New Roman" panose="02020603050405020304" pitchFamily="18" charset="0"/>
            </a:rPr>
            <a:t>Заңнамалық</a:t>
          </a:r>
          <a:r>
            <a:rPr lang="ru-RU" sz="2000" b="1" i="1" u="none" kern="1200" dirty="0">
              <a:latin typeface="Times New Roman" panose="02020603050405020304" pitchFamily="18" charset="0"/>
              <a:cs typeface="Times New Roman" panose="02020603050405020304" pitchFamily="18" charset="0"/>
            </a:rPr>
            <a:t> </a:t>
          </a:r>
          <a:r>
            <a:rPr lang="ru-RU" sz="2000" b="1" i="1" u="none" kern="1200" dirty="0" err="1">
              <a:latin typeface="Times New Roman" panose="02020603050405020304" pitchFamily="18" charset="0"/>
              <a:cs typeface="Times New Roman" panose="02020603050405020304" pitchFamily="18" charset="0"/>
            </a:rPr>
            <a:t>және</a:t>
          </a:r>
          <a:r>
            <a:rPr lang="ru-RU" sz="2000" b="1" i="1" u="none" kern="1200" dirty="0">
              <a:latin typeface="Times New Roman" panose="02020603050405020304" pitchFamily="18" charset="0"/>
              <a:cs typeface="Times New Roman" panose="02020603050405020304" pitchFamily="18" charset="0"/>
            </a:rPr>
            <a:t> </a:t>
          </a:r>
          <a:r>
            <a:rPr lang="ru-RU" sz="2000" b="1" i="1" u="none" kern="1200" dirty="0" err="1">
              <a:latin typeface="Times New Roman" panose="02020603050405020304" pitchFamily="18" charset="0"/>
              <a:cs typeface="Times New Roman" panose="02020603050405020304" pitchFamily="18" charset="0"/>
            </a:rPr>
            <a:t>нормативтік</a:t>
          </a:r>
          <a:r>
            <a:rPr lang="ru-RU" sz="2000" b="1" i="1" u="none" kern="1200" dirty="0">
              <a:latin typeface="Times New Roman" panose="02020603050405020304" pitchFamily="18" charset="0"/>
              <a:cs typeface="Times New Roman" panose="02020603050405020304" pitchFamily="18" charset="0"/>
            </a:rPr>
            <a:t> </a:t>
          </a:r>
          <a:r>
            <a:rPr lang="ru-RU" sz="2000" b="1" i="1" u="none" kern="1200" dirty="0" err="1">
              <a:latin typeface="Times New Roman" panose="02020603050405020304" pitchFamily="18" charset="0"/>
              <a:cs typeface="Times New Roman" panose="02020603050405020304" pitchFamily="18" charset="0"/>
            </a:rPr>
            <a:t>қолдау</a:t>
          </a:r>
          <a:r>
            <a:rPr lang="ru-RU" sz="2000" b="1" i="1"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Білім</a:t>
          </a:r>
          <a:r>
            <a:rPr lang="ru-RU" sz="2000" b="0" i="0" u="none" kern="1200" dirty="0">
              <a:latin typeface="Times New Roman" panose="02020603050405020304" pitchFamily="18" charset="0"/>
              <a:cs typeface="Times New Roman" panose="02020603050405020304" pitchFamily="18" charset="0"/>
            </a:rPr>
            <a:t> беру </a:t>
          </a:r>
          <a:r>
            <a:rPr lang="ru-RU" sz="2000" b="0" i="0" u="none" kern="1200" dirty="0" err="1">
              <a:latin typeface="Times New Roman" panose="02020603050405020304" pitchFamily="18" charset="0"/>
              <a:cs typeface="Times New Roman" panose="02020603050405020304" pitchFamily="18" charset="0"/>
            </a:rPr>
            <a:t>саясаты</a:t>
          </a:r>
          <a:r>
            <a:rPr lang="ru-RU" sz="2000" b="0" i="0" u="none" kern="1200" dirty="0">
              <a:latin typeface="Times New Roman" panose="02020603050405020304" pitchFamily="18" charset="0"/>
              <a:cs typeface="Times New Roman" panose="02020603050405020304" pitchFamily="18" charset="0"/>
            </a:rPr>
            <a:t> мен </a:t>
          </a:r>
          <a:r>
            <a:rPr lang="ru-RU" sz="2000" b="0" i="0" u="none" kern="1200" dirty="0" err="1">
              <a:latin typeface="Times New Roman" panose="02020603050405020304" pitchFamily="18" charset="0"/>
              <a:cs typeface="Times New Roman" panose="02020603050405020304" pitchFamily="18" charset="0"/>
            </a:rPr>
            <a:t>заңнамасы</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құқықтық</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кепілдіктер</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мұғалімдерді</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даярлау</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және</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біліктілігін</a:t>
          </a:r>
          <a:r>
            <a:rPr lang="ru-RU" sz="2000" b="0" i="0" u="none" kern="1200" dirty="0">
              <a:latin typeface="Times New Roman" panose="02020603050405020304" pitchFamily="18" charset="0"/>
              <a:cs typeface="Times New Roman" panose="02020603050405020304" pitchFamily="18" charset="0"/>
            </a:rPr>
            <a:t> </a:t>
          </a:r>
          <a:r>
            <a:rPr lang="ru-RU" sz="2000" b="0" i="0" u="none" kern="1200" dirty="0" err="1">
              <a:latin typeface="Times New Roman" panose="02020603050405020304" pitchFamily="18" charset="0"/>
              <a:cs typeface="Times New Roman" panose="02020603050405020304" pitchFamily="18" charset="0"/>
            </a:rPr>
            <a:t>арттыру</a:t>
          </a:r>
          <a:endParaRPr lang="ru-RU" sz="2000" b="1" i="1" kern="1200" dirty="0">
            <a:latin typeface="Times New Roman" panose="02020603050405020304" pitchFamily="18" charset="0"/>
            <a:cs typeface="Times New Roman" panose="02020603050405020304" pitchFamily="18" charset="0"/>
          </a:endParaRPr>
        </a:p>
      </dsp:txBody>
      <dsp:txXfrm>
        <a:off x="895896" y="3544622"/>
        <a:ext cx="9175127" cy="5377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2D8E7-A80C-FE43-B0DE-CD0A54B7CCD5}">
      <dsp:nvSpPr>
        <dsp:cNvPr id="0" name=""/>
        <dsp:cNvSpPr/>
      </dsp:nvSpPr>
      <dsp:spPr>
        <a:xfrm>
          <a:off x="-5097026" y="-780830"/>
          <a:ext cx="6069976" cy="6069976"/>
        </a:xfrm>
        <a:prstGeom prst="blockArc">
          <a:avLst>
            <a:gd name="adj1" fmla="val 18900000"/>
            <a:gd name="adj2" fmla="val 2700000"/>
            <a:gd name="adj3" fmla="val 35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0CC017-D055-EF4F-A8B6-E5E487C795CC}">
      <dsp:nvSpPr>
        <dsp:cNvPr id="0" name=""/>
        <dsp:cNvSpPr/>
      </dsp:nvSpPr>
      <dsp:spPr>
        <a:xfrm>
          <a:off x="509450" y="346599"/>
          <a:ext cx="9029541" cy="693559"/>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513" tIns="50800" rIns="50800" bIns="50800" numCol="1" spcCol="1270" anchor="ctr" anchorCtr="0">
          <a:noAutofit/>
        </a:bodyPr>
        <a:lstStyle/>
        <a:p>
          <a:pPr marL="0" lvl="0" indent="0" algn="l" defTabSz="889000">
            <a:lnSpc>
              <a:spcPct val="90000"/>
            </a:lnSpc>
            <a:spcBef>
              <a:spcPct val="0"/>
            </a:spcBef>
            <a:spcAft>
              <a:spcPct val="35000"/>
            </a:spcAft>
            <a:buNone/>
          </a:pPr>
          <a:r>
            <a:rPr lang="ru-RU" sz="2000" b="1" i="1" kern="1200"/>
            <a:t>1-</a:t>
          </a:r>
          <a:r>
            <a:rPr lang="en-US" sz="2000" b="1" i="1" kern="1200">
              <a:latin typeface="Times New Roman" panose="02020603050405020304" pitchFamily="18" charset="0"/>
              <a:ea typeface="Instrument Sans Medium" pitchFamily="34" charset="-122"/>
              <a:cs typeface="Times New Roman" panose="02020603050405020304" pitchFamily="18" charset="0"/>
            </a:rPr>
            <a:t>Дифференциалды </a:t>
          </a:r>
          <a:r>
            <a:rPr lang="kk-KZ" sz="2000" b="1" i="1" kern="1200">
              <a:latin typeface="Times New Roman" panose="02020603050405020304" pitchFamily="18" charset="0"/>
              <a:ea typeface="Instrument Sans Medium" pitchFamily="34" charset="-122"/>
              <a:cs typeface="Times New Roman" panose="02020603050405020304" pitchFamily="18" charset="0"/>
            </a:rPr>
            <a:t>о</a:t>
          </a:r>
          <a:r>
            <a:rPr lang="en-US" sz="2000" b="1" i="1" kern="1200">
              <a:latin typeface="Times New Roman" panose="02020603050405020304" pitchFamily="18" charset="0"/>
              <a:ea typeface="Instrument Sans Medium" pitchFamily="34" charset="-122"/>
              <a:cs typeface="Times New Roman" panose="02020603050405020304" pitchFamily="18" charset="0"/>
            </a:rPr>
            <a:t>қыту</a:t>
          </a:r>
          <a:r>
            <a:rPr lang="kk-KZ" sz="2000" b="1" i="1" kern="1200">
              <a:latin typeface="Times New Roman" panose="02020603050405020304" pitchFamily="18" charset="0"/>
              <a:ea typeface="Instrument Sans Medium" pitchFamily="34" charset="-122"/>
              <a:cs typeface="Times New Roman" panose="02020603050405020304" pitchFamily="18" charset="0"/>
            </a:rPr>
            <a:t>: </a:t>
          </a:r>
          <a:r>
            <a:rPr lang="kk-KZ" sz="2000" b="0" i="1" kern="1200">
              <a:latin typeface="Times New Roman" panose="02020603050405020304" pitchFamily="18" charset="0"/>
              <a:ea typeface="Instrument Sans Medium" pitchFamily="34" charset="-122"/>
              <a:cs typeface="Times New Roman" panose="02020603050405020304" pitchFamily="18" charset="0"/>
            </a:rPr>
            <a:t>Оқушылардың</a:t>
          </a:r>
          <a:r>
            <a:rPr lang="en-US" sz="2000" kern="1200">
              <a:latin typeface="Times New Roman" panose="02020603050405020304" pitchFamily="18" charset="0"/>
              <a:ea typeface="Inter" pitchFamily="34" charset="-122"/>
              <a:cs typeface="Times New Roman" panose="02020603050405020304" pitchFamily="18" charset="0"/>
            </a:rPr>
            <a:t> жеке ерекшеліктерін ескере отырып, оқу материалдарын, әдістерін және бағалау критерийлерін бейімдеу.</a:t>
          </a:r>
          <a:r>
            <a:rPr lang="ru-RU" sz="2000" kern="1200">
              <a:latin typeface="Times New Roman" panose="02020603050405020304" pitchFamily="18" charset="0"/>
              <a:cs typeface="Times New Roman" panose="02020603050405020304" pitchFamily="18" charset="0"/>
            </a:rPr>
            <a:t> </a:t>
          </a:r>
          <a:endParaRPr lang="ru-RU" sz="2000" kern="1200" dirty="0">
            <a:latin typeface="Times New Roman" panose="02020603050405020304" pitchFamily="18" charset="0"/>
            <a:cs typeface="Times New Roman" panose="02020603050405020304" pitchFamily="18" charset="0"/>
          </a:endParaRPr>
        </a:p>
      </dsp:txBody>
      <dsp:txXfrm>
        <a:off x="509450" y="346599"/>
        <a:ext cx="9029541" cy="693559"/>
      </dsp:txXfrm>
    </dsp:sp>
    <dsp:sp modelId="{5225520C-01C3-A34D-A108-989E7510B14B}">
      <dsp:nvSpPr>
        <dsp:cNvPr id="0" name=""/>
        <dsp:cNvSpPr/>
      </dsp:nvSpPr>
      <dsp:spPr>
        <a:xfrm>
          <a:off x="75975" y="259904"/>
          <a:ext cx="866949" cy="866949"/>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338C983-C321-C24F-A28B-7441B8F58F1A}">
      <dsp:nvSpPr>
        <dsp:cNvPr id="0" name=""/>
        <dsp:cNvSpPr/>
      </dsp:nvSpPr>
      <dsp:spPr>
        <a:xfrm>
          <a:off x="907083" y="1272209"/>
          <a:ext cx="8631908" cy="923377"/>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513" tIns="50800" rIns="50800" bIns="50800" numCol="1" spcCol="1270" anchor="ctr" anchorCtr="0">
          <a:noAutofit/>
        </a:bodyPr>
        <a:lstStyle/>
        <a:p>
          <a:pPr marL="0" lvl="0" indent="0" algn="l" defTabSz="889000">
            <a:lnSpc>
              <a:spcPct val="90000"/>
            </a:lnSpc>
            <a:spcBef>
              <a:spcPct val="0"/>
            </a:spcBef>
            <a:spcAft>
              <a:spcPct val="35000"/>
            </a:spcAft>
            <a:buNone/>
          </a:pPr>
          <a:r>
            <a:rPr lang="ru-RU" sz="2000" b="1" i="1" kern="1200" dirty="0">
              <a:latin typeface="Times New Roman" panose="02020603050405020304" pitchFamily="18" charset="0"/>
              <a:cs typeface="Times New Roman" panose="02020603050405020304" pitchFamily="18" charset="0"/>
            </a:rPr>
            <a:t>2-</a:t>
          </a:r>
          <a:r>
            <a:rPr lang="en-US" sz="2000" b="1" i="1" kern="1200" dirty="0" err="1">
              <a:latin typeface="Times New Roman" panose="02020603050405020304" pitchFamily="18" charset="0"/>
              <a:ea typeface="Instrument Sans Medium" pitchFamily="34" charset="-122"/>
              <a:cs typeface="Times New Roman" panose="02020603050405020304" pitchFamily="18" charset="0"/>
            </a:rPr>
            <a:t>Ассистивті</a:t>
          </a:r>
          <a:r>
            <a:rPr lang="en-US" sz="2000" b="1" i="1" kern="1200" dirty="0">
              <a:latin typeface="Times New Roman" panose="02020603050405020304" pitchFamily="18" charset="0"/>
              <a:ea typeface="Instrument Sans Medium" pitchFamily="34" charset="-122"/>
              <a:cs typeface="Times New Roman" panose="02020603050405020304" pitchFamily="18" charset="0"/>
            </a:rPr>
            <a:t> </a:t>
          </a:r>
          <a:r>
            <a:rPr lang="kk-KZ" sz="2000" b="1" i="1" kern="1200" dirty="0" err="1">
              <a:latin typeface="Times New Roman" panose="02020603050405020304" pitchFamily="18" charset="0"/>
              <a:ea typeface="Instrument Sans Medium" pitchFamily="34" charset="-122"/>
              <a:cs typeface="Times New Roman" panose="02020603050405020304" pitchFamily="18" charset="0"/>
            </a:rPr>
            <a:t>т</a:t>
          </a:r>
          <a:r>
            <a:rPr lang="en-US" sz="2000" b="1" i="1" kern="1200" dirty="0" err="1">
              <a:latin typeface="Times New Roman" panose="02020603050405020304" pitchFamily="18" charset="0"/>
              <a:ea typeface="Instrument Sans Medium" pitchFamily="34" charset="-122"/>
              <a:cs typeface="Times New Roman" panose="02020603050405020304" pitchFamily="18" charset="0"/>
            </a:rPr>
            <a:t>ехнологиялар</a:t>
          </a:r>
          <a:r>
            <a:rPr lang="kk-KZ" sz="2000" b="1" i="1" kern="1200" dirty="0">
              <a:latin typeface="Times New Roman" panose="02020603050405020304" pitchFamily="18" charset="0"/>
              <a:ea typeface="Instrument Sans Medium" pitchFamily="34" charset="-122"/>
              <a:cs typeface="Times New Roman" panose="02020603050405020304" pitchFamily="18" charset="0"/>
            </a:rPr>
            <a:t>: </a:t>
          </a:r>
          <a:r>
            <a:rPr lang="en-US" sz="2000" kern="1200" dirty="0" err="1">
              <a:latin typeface="Times New Roman" panose="02020603050405020304" pitchFamily="18" charset="0"/>
              <a:ea typeface="Inter" pitchFamily="34" charset="-122"/>
              <a:cs typeface="Times New Roman" panose="02020603050405020304" pitchFamily="18" charset="0"/>
            </a:rPr>
            <a:t>Оқу</a:t>
          </a:r>
          <a:r>
            <a:rPr lang="en-US" sz="2000" kern="1200" dirty="0">
              <a:latin typeface="Times New Roman" panose="02020603050405020304" pitchFamily="18" charset="0"/>
              <a:ea typeface="Inter" pitchFamily="34" charset="-122"/>
              <a:cs typeface="Times New Roman" panose="02020603050405020304" pitchFamily="18" charset="0"/>
            </a:rPr>
            <a:t> </a:t>
          </a:r>
          <a:r>
            <a:rPr lang="en-US" sz="2000" kern="1200" dirty="0" err="1">
              <a:latin typeface="Times New Roman" panose="02020603050405020304" pitchFamily="18" charset="0"/>
              <a:ea typeface="Inter" pitchFamily="34" charset="-122"/>
              <a:cs typeface="Times New Roman" panose="02020603050405020304" pitchFamily="18" charset="0"/>
            </a:rPr>
            <a:t>қиындықтары</a:t>
          </a:r>
          <a:r>
            <a:rPr lang="en-US" sz="2000" kern="1200" dirty="0">
              <a:latin typeface="Times New Roman" panose="02020603050405020304" pitchFamily="18" charset="0"/>
              <a:ea typeface="Inter" pitchFamily="34" charset="-122"/>
              <a:cs typeface="Times New Roman" panose="02020603050405020304" pitchFamily="18" charset="0"/>
            </a:rPr>
            <a:t> </a:t>
          </a:r>
          <a:r>
            <a:rPr lang="en-US" sz="2000" kern="1200" dirty="0" err="1">
              <a:latin typeface="Times New Roman" panose="02020603050405020304" pitchFamily="18" charset="0"/>
              <a:ea typeface="Inter" pitchFamily="34" charset="-122"/>
              <a:cs typeface="Times New Roman" panose="02020603050405020304" pitchFamily="18" charset="0"/>
            </a:rPr>
            <a:t>бар</a:t>
          </a:r>
          <a:r>
            <a:rPr lang="en-US" sz="2000" kern="1200" dirty="0">
              <a:latin typeface="Times New Roman" panose="02020603050405020304" pitchFamily="18" charset="0"/>
              <a:ea typeface="Inter" pitchFamily="34" charset="-122"/>
              <a:cs typeface="Times New Roman" panose="02020603050405020304" pitchFamily="18" charset="0"/>
            </a:rPr>
            <a:t> </a:t>
          </a:r>
          <a:r>
            <a:rPr lang="kk-KZ" sz="2000" kern="1200" dirty="0">
              <a:latin typeface="Times New Roman" panose="02020603050405020304" pitchFamily="18" charset="0"/>
              <a:ea typeface="Inter" pitchFamily="34" charset="-122"/>
              <a:cs typeface="Times New Roman" panose="02020603050405020304" pitchFamily="18" charset="0"/>
            </a:rPr>
            <a:t>оқушылардың</a:t>
          </a:r>
          <a:r>
            <a:rPr lang="en-US" sz="2000" kern="1200" dirty="0">
              <a:latin typeface="Times New Roman" panose="02020603050405020304" pitchFamily="18" charset="0"/>
              <a:ea typeface="Inter" pitchFamily="34" charset="-122"/>
              <a:cs typeface="Times New Roman" panose="02020603050405020304" pitchFamily="18" charset="0"/>
            </a:rPr>
            <a:t> </a:t>
          </a:r>
          <a:r>
            <a:rPr lang="en-US" sz="2000" kern="1200" dirty="0" err="1">
              <a:latin typeface="Times New Roman" panose="02020603050405020304" pitchFamily="18" charset="0"/>
              <a:ea typeface="Inter" pitchFamily="34" charset="-122"/>
              <a:cs typeface="Times New Roman" panose="02020603050405020304" pitchFamily="18" charset="0"/>
            </a:rPr>
            <a:t>мүмкіндіктерін</a:t>
          </a:r>
          <a:r>
            <a:rPr lang="en-US" sz="2000" kern="1200" dirty="0">
              <a:latin typeface="Times New Roman" panose="02020603050405020304" pitchFamily="18" charset="0"/>
              <a:ea typeface="Inter" pitchFamily="34" charset="-122"/>
              <a:cs typeface="Times New Roman" panose="02020603050405020304" pitchFamily="18" charset="0"/>
            </a:rPr>
            <a:t> </a:t>
          </a:r>
          <a:r>
            <a:rPr lang="en-US" sz="2000" kern="1200" dirty="0" err="1">
              <a:latin typeface="Times New Roman" panose="02020603050405020304" pitchFamily="18" charset="0"/>
              <a:ea typeface="Inter" pitchFamily="34" charset="-122"/>
              <a:cs typeface="Times New Roman" panose="02020603050405020304" pitchFamily="18" charset="0"/>
            </a:rPr>
            <a:t>арттыру</a:t>
          </a:r>
          <a:r>
            <a:rPr lang="en-US" sz="2000" kern="1200" dirty="0">
              <a:latin typeface="Times New Roman" panose="02020603050405020304" pitchFamily="18" charset="0"/>
              <a:ea typeface="Inter" pitchFamily="34" charset="-122"/>
              <a:cs typeface="Times New Roman" panose="02020603050405020304" pitchFamily="18" charset="0"/>
            </a:rPr>
            <a:t> </a:t>
          </a:r>
          <a:r>
            <a:rPr lang="en-US" sz="2000" kern="1200" dirty="0" err="1">
              <a:latin typeface="Times New Roman" panose="02020603050405020304" pitchFamily="18" charset="0"/>
              <a:ea typeface="Inter" pitchFamily="34" charset="-122"/>
              <a:cs typeface="Times New Roman" panose="02020603050405020304" pitchFamily="18" charset="0"/>
            </a:rPr>
            <a:t>үшін</a:t>
          </a:r>
          <a:r>
            <a:rPr lang="en-US" sz="2000" kern="1200" dirty="0">
              <a:latin typeface="Times New Roman" panose="02020603050405020304" pitchFamily="18" charset="0"/>
              <a:ea typeface="Inter" pitchFamily="34" charset="-122"/>
              <a:cs typeface="Times New Roman" panose="02020603050405020304" pitchFamily="18" charset="0"/>
            </a:rPr>
            <a:t> </a:t>
          </a:r>
          <a:r>
            <a:rPr lang="en-US" sz="2000" kern="1200" dirty="0" err="1">
              <a:latin typeface="Times New Roman" panose="02020603050405020304" pitchFamily="18" charset="0"/>
              <a:ea typeface="Inter" pitchFamily="34" charset="-122"/>
              <a:cs typeface="Times New Roman" panose="02020603050405020304" pitchFamily="18" charset="0"/>
            </a:rPr>
            <a:t>арнайы</a:t>
          </a:r>
          <a:r>
            <a:rPr lang="en-US" sz="2000" kern="1200" dirty="0">
              <a:latin typeface="Times New Roman" panose="02020603050405020304" pitchFamily="18" charset="0"/>
              <a:ea typeface="Inter" pitchFamily="34" charset="-122"/>
              <a:cs typeface="Times New Roman" panose="02020603050405020304" pitchFamily="18" charset="0"/>
            </a:rPr>
            <a:t> </a:t>
          </a:r>
          <a:r>
            <a:rPr lang="en-US" sz="2000" kern="1200" dirty="0" err="1">
              <a:latin typeface="Times New Roman" panose="02020603050405020304" pitchFamily="18" charset="0"/>
              <a:ea typeface="Inter" pitchFamily="34" charset="-122"/>
              <a:cs typeface="Times New Roman" panose="02020603050405020304" pitchFamily="18" charset="0"/>
            </a:rPr>
            <a:t>құрылғылар</a:t>
          </a:r>
          <a:r>
            <a:rPr lang="en-US" sz="2000" kern="1200" dirty="0">
              <a:latin typeface="Times New Roman" panose="02020603050405020304" pitchFamily="18" charset="0"/>
              <a:ea typeface="Inter" pitchFamily="34" charset="-122"/>
              <a:cs typeface="Times New Roman" panose="02020603050405020304" pitchFamily="18" charset="0"/>
            </a:rPr>
            <a:t> </a:t>
          </a:r>
          <a:r>
            <a:rPr lang="en-US" sz="2000" kern="1200" dirty="0" err="1">
              <a:latin typeface="Times New Roman" panose="02020603050405020304" pitchFamily="18" charset="0"/>
              <a:ea typeface="Inter" pitchFamily="34" charset="-122"/>
              <a:cs typeface="Times New Roman" panose="02020603050405020304" pitchFamily="18" charset="0"/>
            </a:rPr>
            <a:t>мен</a:t>
          </a:r>
          <a:r>
            <a:rPr lang="en-US" sz="2000" kern="1200" dirty="0">
              <a:latin typeface="Times New Roman" panose="02020603050405020304" pitchFamily="18" charset="0"/>
              <a:ea typeface="Inter" pitchFamily="34" charset="-122"/>
              <a:cs typeface="Times New Roman" panose="02020603050405020304" pitchFamily="18" charset="0"/>
            </a:rPr>
            <a:t> </a:t>
          </a:r>
          <a:r>
            <a:rPr lang="en-US" sz="2000" kern="1200" dirty="0" err="1">
              <a:latin typeface="Times New Roman" panose="02020603050405020304" pitchFamily="18" charset="0"/>
              <a:ea typeface="Inter" pitchFamily="34" charset="-122"/>
              <a:cs typeface="Times New Roman" panose="02020603050405020304" pitchFamily="18" charset="0"/>
            </a:rPr>
            <a:t>бағдарламаларды</a:t>
          </a:r>
          <a:r>
            <a:rPr lang="en-US" sz="2000" kern="1200" dirty="0">
              <a:latin typeface="Times New Roman" panose="02020603050405020304" pitchFamily="18" charset="0"/>
              <a:ea typeface="Inter" pitchFamily="34" charset="-122"/>
              <a:cs typeface="Times New Roman" panose="02020603050405020304" pitchFamily="18" charset="0"/>
            </a:rPr>
            <a:t> </a:t>
          </a:r>
          <a:r>
            <a:rPr lang="en-US" sz="2000" kern="1200" dirty="0" err="1">
              <a:latin typeface="Times New Roman" panose="02020603050405020304" pitchFamily="18" charset="0"/>
              <a:ea typeface="Inter" pitchFamily="34" charset="-122"/>
              <a:cs typeface="Times New Roman" panose="02020603050405020304" pitchFamily="18" charset="0"/>
            </a:rPr>
            <a:t>қолдану</a:t>
          </a:r>
          <a:endParaRPr lang="ru-RU" sz="2000" b="1" i="1" kern="1200" dirty="0">
            <a:latin typeface="Times New Roman" panose="02020603050405020304" pitchFamily="18" charset="0"/>
            <a:cs typeface="Times New Roman" panose="02020603050405020304" pitchFamily="18" charset="0"/>
          </a:endParaRPr>
        </a:p>
      </dsp:txBody>
      <dsp:txXfrm>
        <a:off x="907083" y="1272209"/>
        <a:ext cx="8631908" cy="923377"/>
      </dsp:txXfrm>
    </dsp:sp>
    <dsp:sp modelId="{D6751A31-962B-0545-B20E-88DA4EC43C7A}">
      <dsp:nvSpPr>
        <dsp:cNvPr id="0" name=""/>
        <dsp:cNvSpPr/>
      </dsp:nvSpPr>
      <dsp:spPr>
        <a:xfrm>
          <a:off x="473609" y="1300423"/>
          <a:ext cx="866949" cy="866949"/>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FE6C43D-52A1-E043-B619-BA84B15980ED}">
      <dsp:nvSpPr>
        <dsp:cNvPr id="0" name=""/>
        <dsp:cNvSpPr/>
      </dsp:nvSpPr>
      <dsp:spPr>
        <a:xfrm>
          <a:off x="907083" y="2427637"/>
          <a:ext cx="8631908" cy="693559"/>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513" tIns="50800" rIns="50800" bIns="50800" numCol="1" spcCol="1270" anchor="ctr" anchorCtr="0">
          <a:noAutofit/>
        </a:bodyPr>
        <a:lstStyle/>
        <a:p>
          <a:pPr marL="0" lvl="0" indent="0" algn="l" defTabSz="889000">
            <a:lnSpc>
              <a:spcPct val="90000"/>
            </a:lnSpc>
            <a:spcBef>
              <a:spcPct val="0"/>
            </a:spcBef>
            <a:spcAft>
              <a:spcPct val="35000"/>
            </a:spcAft>
            <a:buNone/>
          </a:pPr>
          <a:r>
            <a:rPr lang="ru-RU" sz="2000" b="1" i="1" kern="1200">
              <a:latin typeface="Times New Roman" panose="02020603050405020304" pitchFamily="18" charset="0"/>
              <a:cs typeface="Times New Roman" panose="02020603050405020304" pitchFamily="18" charset="0"/>
            </a:rPr>
            <a:t>3-</a:t>
          </a:r>
          <a:r>
            <a:rPr lang="en-US" sz="2000" b="1" i="1" kern="1200">
              <a:latin typeface="Times New Roman" panose="02020603050405020304" pitchFamily="18" charset="0"/>
              <a:ea typeface="Instrument Sans Medium" pitchFamily="34" charset="-122"/>
              <a:cs typeface="Times New Roman" panose="02020603050405020304" pitchFamily="18" charset="0"/>
            </a:rPr>
            <a:t>Кооперативті </a:t>
          </a:r>
          <a:r>
            <a:rPr lang="kk-KZ" sz="2000" b="1" i="1" kern="1200">
              <a:latin typeface="Times New Roman" panose="02020603050405020304" pitchFamily="18" charset="0"/>
              <a:ea typeface="Instrument Sans Medium" pitchFamily="34" charset="-122"/>
              <a:cs typeface="Times New Roman" panose="02020603050405020304" pitchFamily="18" charset="0"/>
            </a:rPr>
            <a:t>о</a:t>
          </a:r>
          <a:r>
            <a:rPr lang="en-US" sz="2000" b="1" i="1" kern="1200">
              <a:latin typeface="Times New Roman" panose="02020603050405020304" pitchFamily="18" charset="0"/>
              <a:ea typeface="Instrument Sans Medium" pitchFamily="34" charset="-122"/>
              <a:cs typeface="Times New Roman" panose="02020603050405020304" pitchFamily="18" charset="0"/>
            </a:rPr>
            <a:t>қыту</a:t>
          </a:r>
          <a:r>
            <a:rPr lang="kk-KZ" sz="2000" b="1" i="1" kern="1200">
              <a:latin typeface="Times New Roman" panose="02020603050405020304" pitchFamily="18" charset="0"/>
              <a:ea typeface="Instrument Sans Medium" pitchFamily="34" charset="-122"/>
              <a:cs typeface="Times New Roman" panose="02020603050405020304" pitchFamily="18" charset="0"/>
            </a:rPr>
            <a:t>: </a:t>
          </a:r>
          <a:r>
            <a:rPr lang="kk-KZ" sz="2000" b="0" i="0" kern="1200">
              <a:latin typeface="Times New Roman" panose="02020603050405020304" pitchFamily="18" charset="0"/>
              <a:ea typeface="Instrument Sans Medium" pitchFamily="34" charset="-122"/>
              <a:cs typeface="Times New Roman" panose="02020603050405020304" pitchFamily="18" charset="0"/>
            </a:rPr>
            <a:t>Оқушылардың</a:t>
          </a:r>
          <a:r>
            <a:rPr lang="en-US" sz="2000" kern="1200">
              <a:latin typeface="Times New Roman" panose="02020603050405020304" pitchFamily="18" charset="0"/>
              <a:ea typeface="Inter" pitchFamily="34" charset="-122"/>
              <a:cs typeface="Times New Roman" panose="02020603050405020304" pitchFamily="18" charset="0"/>
            </a:rPr>
            <a:t> бір-бірінен оқуына және топтық жұмыс жасауына ықпал ететін оқу әдісі.</a:t>
          </a:r>
          <a:endParaRPr lang="ru-RU" sz="2000" b="1" i="1" kern="1200" dirty="0">
            <a:latin typeface="Times New Roman" panose="02020603050405020304" pitchFamily="18" charset="0"/>
            <a:cs typeface="Times New Roman" panose="02020603050405020304" pitchFamily="18" charset="0"/>
          </a:endParaRPr>
        </a:p>
      </dsp:txBody>
      <dsp:txXfrm>
        <a:off x="907083" y="2427637"/>
        <a:ext cx="8631908" cy="693559"/>
      </dsp:txXfrm>
    </dsp:sp>
    <dsp:sp modelId="{350BEEE6-C4F0-E640-BDF3-17AEB2E814BA}">
      <dsp:nvSpPr>
        <dsp:cNvPr id="0" name=""/>
        <dsp:cNvSpPr/>
      </dsp:nvSpPr>
      <dsp:spPr>
        <a:xfrm>
          <a:off x="473609" y="2340943"/>
          <a:ext cx="866949" cy="866949"/>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EA4BD2C-A403-4648-97AA-CC2D959377E1}">
      <dsp:nvSpPr>
        <dsp:cNvPr id="0" name=""/>
        <dsp:cNvSpPr/>
      </dsp:nvSpPr>
      <dsp:spPr>
        <a:xfrm>
          <a:off x="509450" y="3339550"/>
          <a:ext cx="9029541" cy="950772"/>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0513" tIns="50800" rIns="50800" bIns="50800" numCol="1" spcCol="1270" anchor="ctr" anchorCtr="0">
          <a:noAutofit/>
        </a:bodyPr>
        <a:lstStyle/>
        <a:p>
          <a:pPr marL="0" lvl="0" indent="0" algn="l" defTabSz="889000">
            <a:lnSpc>
              <a:spcPct val="90000"/>
            </a:lnSpc>
            <a:spcBef>
              <a:spcPct val="0"/>
            </a:spcBef>
            <a:spcAft>
              <a:spcPct val="35000"/>
            </a:spcAft>
            <a:buNone/>
          </a:pPr>
          <a:r>
            <a:rPr lang="ru-RU" sz="2000" b="1" i="1" kern="1200">
              <a:latin typeface="Times New Roman" panose="02020603050405020304" pitchFamily="18" charset="0"/>
              <a:cs typeface="Times New Roman" panose="02020603050405020304" pitchFamily="18" charset="0"/>
            </a:rPr>
            <a:t>4- </a:t>
          </a:r>
          <a:r>
            <a:rPr lang="en-US" sz="2000" b="1" i="1" kern="1200">
              <a:latin typeface="Times New Roman" panose="02020603050405020304" pitchFamily="18" charset="0"/>
              <a:ea typeface="Instrument Sans Medium" pitchFamily="34" charset="-122"/>
              <a:cs typeface="Times New Roman" panose="02020603050405020304" pitchFamily="18" charset="0"/>
            </a:rPr>
            <a:t>Мотивациялық </a:t>
          </a:r>
          <a:r>
            <a:rPr lang="kk-KZ" sz="2000" b="1" i="1" kern="1200">
              <a:latin typeface="Times New Roman" panose="02020603050405020304" pitchFamily="18" charset="0"/>
              <a:ea typeface="Instrument Sans Medium" pitchFamily="34" charset="-122"/>
              <a:cs typeface="Times New Roman" panose="02020603050405020304" pitchFamily="18" charset="0"/>
            </a:rPr>
            <a:t>т</a:t>
          </a:r>
          <a:r>
            <a:rPr lang="en-US" sz="2000" b="1" i="1" kern="1200">
              <a:latin typeface="Times New Roman" panose="02020603050405020304" pitchFamily="18" charset="0"/>
              <a:ea typeface="Instrument Sans Medium" pitchFamily="34" charset="-122"/>
              <a:cs typeface="Times New Roman" panose="02020603050405020304" pitchFamily="18" charset="0"/>
            </a:rPr>
            <a:t>ехникалар</a:t>
          </a:r>
          <a:r>
            <a:rPr lang="kk-KZ" sz="2000" b="1" i="1" kern="1200">
              <a:latin typeface="Times New Roman" panose="02020603050405020304" pitchFamily="18" charset="0"/>
              <a:ea typeface="Instrument Sans Medium" pitchFamily="34" charset="-122"/>
              <a:cs typeface="Times New Roman" panose="02020603050405020304" pitchFamily="18" charset="0"/>
            </a:rPr>
            <a:t>: </a:t>
          </a:r>
          <a:r>
            <a:rPr lang="kk-KZ" sz="2000" b="0" i="0" kern="1200">
              <a:latin typeface="Times New Roman" panose="02020603050405020304" pitchFamily="18" charset="0"/>
              <a:ea typeface="Instrument Sans Medium" pitchFamily="34" charset="-122"/>
              <a:cs typeface="Times New Roman" panose="02020603050405020304" pitchFamily="18" charset="0"/>
            </a:rPr>
            <a:t>Оқушылардың</a:t>
          </a:r>
          <a:r>
            <a:rPr lang="kk-KZ" sz="2000" b="1" i="1" kern="1200">
              <a:latin typeface="Times New Roman" panose="02020603050405020304" pitchFamily="18" charset="0"/>
              <a:ea typeface="Instrument Sans Medium" pitchFamily="34" charset="-122"/>
              <a:cs typeface="Times New Roman" panose="02020603050405020304" pitchFamily="18" charset="0"/>
            </a:rPr>
            <a:t> </a:t>
          </a:r>
          <a:r>
            <a:rPr lang="en-US" sz="2000" kern="1200">
              <a:latin typeface="Times New Roman" panose="02020603050405020304" pitchFamily="18" charset="0"/>
              <a:ea typeface="Inter" pitchFamily="34" charset="-122"/>
              <a:cs typeface="Times New Roman" panose="02020603050405020304" pitchFamily="18" charset="0"/>
            </a:rPr>
            <a:t> оқуға деген қызығушылығын арттыру және оқу үрдісіне белсенді қатысуын қамтамасыз ету.</a:t>
          </a:r>
          <a:r>
            <a:rPr lang="kk-KZ" sz="2000" b="1" i="1" kern="1200">
              <a:latin typeface="Times New Roman" panose="02020603050405020304" pitchFamily="18" charset="0"/>
              <a:ea typeface="Instrument Sans Medium" pitchFamily="34" charset="-122"/>
              <a:cs typeface="Times New Roman" panose="02020603050405020304" pitchFamily="18" charset="0"/>
            </a:rPr>
            <a:t> </a:t>
          </a:r>
          <a:endParaRPr lang="ru-RU" sz="2000" b="1" i="1" kern="1200" dirty="0">
            <a:latin typeface="Times New Roman" panose="02020603050405020304" pitchFamily="18" charset="0"/>
            <a:cs typeface="Times New Roman" panose="02020603050405020304" pitchFamily="18" charset="0"/>
          </a:endParaRPr>
        </a:p>
      </dsp:txBody>
      <dsp:txXfrm>
        <a:off x="509450" y="3339550"/>
        <a:ext cx="9029541" cy="950772"/>
      </dsp:txXfrm>
    </dsp:sp>
    <dsp:sp modelId="{E9E0F558-F2A8-C04F-B5AB-E36F5F95C23E}">
      <dsp:nvSpPr>
        <dsp:cNvPr id="0" name=""/>
        <dsp:cNvSpPr/>
      </dsp:nvSpPr>
      <dsp:spPr>
        <a:xfrm>
          <a:off x="75975" y="3381462"/>
          <a:ext cx="866949" cy="866949"/>
        </a:xfrm>
        <a:prstGeom prst="ellipse">
          <a:avLst/>
        </a:prstGeom>
        <a:gradFill rotWithShape="0">
          <a:gsLst>
            <a:gs pos="0">
              <a:schemeClr val="lt1">
                <a:hueOff val="0"/>
                <a:satOff val="0"/>
                <a:lumOff val="0"/>
                <a:alphaOff val="0"/>
                <a:tint val="60000"/>
                <a:lumMod val="110000"/>
              </a:schemeClr>
            </a:gs>
            <a:gs pos="100000">
              <a:schemeClr val="lt1">
                <a:hueOff val="0"/>
                <a:satOff val="0"/>
                <a:lumOff val="0"/>
                <a:alphaOff val="0"/>
                <a:tint val="8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6EE3C-FE2C-4F31-A33C-06C7DE140750}">
      <dsp:nvSpPr>
        <dsp:cNvPr id="0" name=""/>
        <dsp:cNvSpPr/>
      </dsp:nvSpPr>
      <dsp:spPr>
        <a:xfrm>
          <a:off x="2786329" y="501857"/>
          <a:ext cx="3594559" cy="3594559"/>
        </a:xfrm>
        <a:prstGeom prst="blockArc">
          <a:avLst>
            <a:gd name="adj1" fmla="val 10799385"/>
            <a:gd name="adj2" fmla="val 16265028"/>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77229F-2261-414F-A403-251B68D155DF}">
      <dsp:nvSpPr>
        <dsp:cNvPr id="0" name=""/>
        <dsp:cNvSpPr/>
      </dsp:nvSpPr>
      <dsp:spPr>
        <a:xfrm>
          <a:off x="2786327" y="505001"/>
          <a:ext cx="3594559" cy="3594559"/>
        </a:xfrm>
        <a:prstGeom prst="blockArc">
          <a:avLst>
            <a:gd name="adj1" fmla="val 5204784"/>
            <a:gd name="adj2" fmla="val 10805541"/>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F1BF28-1B95-4558-A706-53B29E951005}">
      <dsp:nvSpPr>
        <dsp:cNvPr id="0" name=""/>
        <dsp:cNvSpPr/>
      </dsp:nvSpPr>
      <dsp:spPr>
        <a:xfrm>
          <a:off x="2786331" y="505001"/>
          <a:ext cx="3594559" cy="3594559"/>
        </a:xfrm>
        <a:prstGeom prst="blockArc">
          <a:avLst>
            <a:gd name="adj1" fmla="val 21594459"/>
            <a:gd name="adj2" fmla="val 5204793"/>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5C11EE-7426-43B5-A143-17112D3749A4}">
      <dsp:nvSpPr>
        <dsp:cNvPr id="0" name=""/>
        <dsp:cNvSpPr/>
      </dsp:nvSpPr>
      <dsp:spPr>
        <a:xfrm>
          <a:off x="2786329" y="501857"/>
          <a:ext cx="3594559" cy="3594559"/>
        </a:xfrm>
        <a:prstGeom prst="blockArc">
          <a:avLst>
            <a:gd name="adj1" fmla="val 16265028"/>
            <a:gd name="adj2" fmla="val 615"/>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01F882-FAF3-436E-B1B2-8B0D22289F7E}">
      <dsp:nvSpPr>
        <dsp:cNvPr id="0" name=""/>
        <dsp:cNvSpPr/>
      </dsp:nvSpPr>
      <dsp:spPr>
        <a:xfrm>
          <a:off x="4199022" y="1796489"/>
          <a:ext cx="769173" cy="989351"/>
        </a:xfrm>
        <a:prstGeom prst="ellipse">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ru-RU" sz="1400" kern="1200" dirty="0"/>
        </a:p>
      </dsp:txBody>
      <dsp:txXfrm>
        <a:off x="4311665" y="1941376"/>
        <a:ext cx="543887" cy="699577"/>
      </dsp:txXfrm>
    </dsp:sp>
    <dsp:sp modelId="{A79CD2AF-D855-4554-B19F-17BB4C7B1507}">
      <dsp:nvSpPr>
        <dsp:cNvPr id="0" name=""/>
        <dsp:cNvSpPr/>
      </dsp:nvSpPr>
      <dsp:spPr>
        <a:xfrm>
          <a:off x="2715584" y="-80700"/>
          <a:ext cx="3802460" cy="1249200"/>
        </a:xfrm>
        <a:prstGeom prst="ellipse">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b="1" kern="1200" dirty="0" err="1">
              <a:solidFill>
                <a:schemeClr val="tx1">
                  <a:lumMod val="95000"/>
                  <a:lumOff val="5000"/>
                </a:schemeClr>
              </a:solidFill>
              <a:latin typeface="Times New Roman" panose="02020603050405020304" pitchFamily="18" charset="0"/>
              <a:cs typeface="Times New Roman" panose="02020603050405020304" pitchFamily="18" charset="0"/>
            </a:rPr>
            <a:t>Мотивациялық-аксиологиялық</a:t>
          </a:r>
          <a:r>
            <a:rPr lang="ru-RU" sz="2400" b="1" kern="1200" dirty="0">
              <a:solidFill>
                <a:schemeClr val="tx1">
                  <a:lumMod val="95000"/>
                  <a:lumOff val="5000"/>
                </a:schemeClr>
              </a:solidFill>
              <a:latin typeface="Times New Roman" panose="02020603050405020304" pitchFamily="18" charset="0"/>
              <a:cs typeface="Times New Roman" panose="02020603050405020304" pitchFamily="18" charset="0"/>
            </a:rPr>
            <a:t> </a:t>
          </a:r>
        </a:p>
      </dsp:txBody>
      <dsp:txXfrm>
        <a:off x="3272441" y="102241"/>
        <a:ext cx="2688746" cy="883318"/>
      </dsp:txXfrm>
    </dsp:sp>
    <dsp:sp modelId="{DD6458BA-BE9B-4FB9-86CB-225D563C78D0}">
      <dsp:nvSpPr>
        <dsp:cNvPr id="0" name=""/>
        <dsp:cNvSpPr/>
      </dsp:nvSpPr>
      <dsp:spPr>
        <a:xfrm>
          <a:off x="4750254" y="1576531"/>
          <a:ext cx="3177813" cy="1445840"/>
        </a:xfrm>
        <a:prstGeom prst="ellipse">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b="1" kern="1200" dirty="0" err="1">
              <a:solidFill>
                <a:schemeClr val="tx1">
                  <a:lumMod val="95000"/>
                  <a:lumOff val="5000"/>
                </a:schemeClr>
              </a:solidFill>
              <a:latin typeface="Times New Roman" panose="02020603050405020304" pitchFamily="18" charset="0"/>
              <a:cs typeface="Times New Roman" panose="02020603050405020304" pitchFamily="18" charset="0"/>
            </a:rPr>
            <a:t>Когнитивтік</a:t>
          </a:r>
          <a:r>
            <a:rPr lang="ru-RU" sz="2400" b="1" kern="1200" dirty="0">
              <a:solidFill>
                <a:schemeClr val="tx1">
                  <a:lumMod val="95000"/>
                  <a:lumOff val="5000"/>
                </a:schemeClr>
              </a:solidFill>
              <a:latin typeface="Times New Roman" panose="02020603050405020304" pitchFamily="18" charset="0"/>
              <a:cs typeface="Times New Roman" panose="02020603050405020304" pitchFamily="18" charset="0"/>
            </a:rPr>
            <a:t> </a:t>
          </a:r>
        </a:p>
      </dsp:txBody>
      <dsp:txXfrm>
        <a:off x="5215634" y="1788269"/>
        <a:ext cx="2247053" cy="1022364"/>
      </dsp:txXfrm>
    </dsp:sp>
    <dsp:sp modelId="{95C5679B-A40F-49EE-981C-9E2B3ADEF389}">
      <dsp:nvSpPr>
        <dsp:cNvPr id="0" name=""/>
        <dsp:cNvSpPr/>
      </dsp:nvSpPr>
      <dsp:spPr>
        <a:xfrm>
          <a:off x="3190640" y="3357890"/>
          <a:ext cx="2985207" cy="1394225"/>
        </a:xfrm>
        <a:prstGeom prst="ellipse">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b="1" kern="1200" dirty="0" err="1">
              <a:solidFill>
                <a:schemeClr val="tx1">
                  <a:lumMod val="95000"/>
                  <a:lumOff val="5000"/>
                </a:schemeClr>
              </a:solidFill>
              <a:latin typeface="Times New Roman" panose="02020603050405020304" pitchFamily="18" charset="0"/>
              <a:cs typeface="Times New Roman" panose="02020603050405020304" pitchFamily="18" charset="0"/>
            </a:rPr>
            <a:t>Қызметтік</a:t>
          </a:r>
          <a:endParaRPr lang="ru-RU" sz="24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3627813" y="3562070"/>
        <a:ext cx="2110861" cy="985865"/>
      </dsp:txXfrm>
    </dsp:sp>
    <dsp:sp modelId="{722634C9-D8FC-4A36-815B-1C96491088AC}">
      <dsp:nvSpPr>
        <dsp:cNvPr id="0" name=""/>
        <dsp:cNvSpPr/>
      </dsp:nvSpPr>
      <dsp:spPr>
        <a:xfrm>
          <a:off x="1312184" y="1275758"/>
          <a:ext cx="3031744" cy="2047385"/>
        </a:xfrm>
        <a:prstGeom prst="ellipse">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b="1" kern="1200" dirty="0" err="1">
              <a:solidFill>
                <a:schemeClr val="tx1">
                  <a:lumMod val="95000"/>
                  <a:lumOff val="5000"/>
                </a:schemeClr>
              </a:solidFill>
              <a:latin typeface="Times New Roman" panose="02020603050405020304" pitchFamily="18" charset="0"/>
              <a:cs typeface="Times New Roman" panose="02020603050405020304" pitchFamily="18" charset="0"/>
            </a:rPr>
            <a:t>Рефлексивті-аналитикалық</a:t>
          </a:r>
          <a:endParaRPr lang="ru-RU" sz="2400" b="1" kern="1200" dirty="0">
            <a:latin typeface="Times New Roman" panose="02020603050405020304" pitchFamily="18" charset="0"/>
            <a:cs typeface="Times New Roman" panose="02020603050405020304" pitchFamily="18" charset="0"/>
          </a:endParaRPr>
        </a:p>
      </dsp:txBody>
      <dsp:txXfrm>
        <a:off x="1756173" y="1575591"/>
        <a:ext cx="2143766" cy="14477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6CA33-9679-4710-A00E-22EDF7AF9A26}">
      <dsp:nvSpPr>
        <dsp:cNvPr id="0" name=""/>
        <dsp:cNvSpPr/>
      </dsp:nvSpPr>
      <dsp:spPr>
        <a:xfrm>
          <a:off x="2600878" y="0"/>
          <a:ext cx="4338639" cy="4338639"/>
        </a:xfrm>
        <a:prstGeom prst="diamond">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180F3569-12D4-4D20-85E4-B75856AB4CE8}">
      <dsp:nvSpPr>
        <dsp:cNvPr id="0" name=""/>
        <dsp:cNvSpPr/>
      </dsp:nvSpPr>
      <dsp:spPr>
        <a:xfrm>
          <a:off x="1264997" y="245408"/>
          <a:ext cx="2616395" cy="1824473"/>
        </a:xfrm>
        <a:prstGeom prst="roundRect">
          <a:avLst/>
        </a:prstGeom>
        <a:solidFill>
          <a:schemeClr val="bg1"/>
        </a:solidFill>
        <a:ln w="15875" cap="flat" cmpd="sng" algn="ctr">
          <a:solidFill>
            <a:schemeClr val="lt1">
              <a:hueOff val="0"/>
              <a:satOff val="0"/>
              <a:lumOff val="0"/>
              <a:alphaOff val="0"/>
            </a:schemeClr>
          </a:solidFill>
          <a:prstDash val="solid"/>
        </a:ln>
        <a:effectLst/>
        <a:scene3d>
          <a:camera prst="orthographicFront"/>
          <a:lightRig rig="threePt" dir="t"/>
        </a:scene3d>
        <a:sp3d contourW="76200">
          <a:contourClr>
            <a:srgbClr val="C00000"/>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kern="1200" dirty="0">
              <a:solidFill>
                <a:schemeClr val="tx1">
                  <a:lumMod val="95000"/>
                  <a:lumOff val="5000"/>
                </a:schemeClr>
              </a:solidFill>
              <a:latin typeface="Times New Roman" panose="02020603050405020304" pitchFamily="18" charset="0"/>
              <a:cs typeface="Times New Roman" panose="02020603050405020304" pitchFamily="18" charset="0"/>
            </a:rPr>
            <a:t>ЕББҚ </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бар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балалардың</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тең</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құқықтарын</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тану</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балалар-құндылық</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a:t>
          </a:r>
          <a:b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b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мотивацияның</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болуы</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ru-RU" sz="1800" kern="1200" dirty="0">
            <a:solidFill>
              <a:schemeClr val="tx1">
                <a:lumMod val="95000"/>
                <a:lumOff val="5000"/>
              </a:schemeClr>
            </a:solidFill>
          </a:endParaRPr>
        </a:p>
      </dsp:txBody>
      <dsp:txXfrm>
        <a:off x="1354060" y="334471"/>
        <a:ext cx="2438269" cy="1646347"/>
      </dsp:txXfrm>
    </dsp:sp>
    <dsp:sp modelId="{C5E307F9-7937-447D-A5CF-A2275815C7AD}">
      <dsp:nvSpPr>
        <dsp:cNvPr id="0" name=""/>
        <dsp:cNvSpPr/>
      </dsp:nvSpPr>
      <dsp:spPr>
        <a:xfrm>
          <a:off x="5068630" y="262828"/>
          <a:ext cx="2874114" cy="1832680"/>
        </a:xfrm>
        <a:prstGeom prst="roundRect">
          <a:avLst/>
        </a:prstGeom>
        <a:solidFill>
          <a:schemeClr val="bg1"/>
        </a:solidFill>
        <a:ln w="15875" cap="flat" cmpd="sng" algn="ctr">
          <a:solidFill>
            <a:schemeClr val="lt1">
              <a:hueOff val="0"/>
              <a:satOff val="0"/>
              <a:lumOff val="0"/>
              <a:alphaOff val="0"/>
            </a:schemeClr>
          </a:solidFill>
          <a:prstDash val="solid"/>
        </a:ln>
        <a:effectLst/>
        <a:scene3d>
          <a:camera prst="orthographicFront"/>
          <a:lightRig rig="threePt" dir="t"/>
        </a:scene3d>
        <a:sp3d extrusionH="76200" contourW="76200">
          <a:extrusionClr>
            <a:schemeClr val="tx2">
              <a:lumMod val="75000"/>
            </a:schemeClr>
          </a:extrusionClr>
          <a:contourClr>
            <a:schemeClr val="accent4">
              <a:lumMod val="75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88975">
            <a:lnSpc>
              <a:spcPct val="90000"/>
            </a:lnSpc>
            <a:spcBef>
              <a:spcPct val="0"/>
            </a:spcBef>
            <a:spcAft>
              <a:spcPct val="35000"/>
            </a:spcAft>
            <a:buNone/>
          </a:pPr>
          <a:endParaRPr lang="ru-RU" sz="1550" kern="1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lvl="0" indent="0" algn="just" defTabSz="688975">
            <a:lnSpc>
              <a:spcPct val="90000"/>
            </a:lnSpc>
            <a:spcBef>
              <a:spcPct val="0"/>
            </a:spcBef>
            <a:spcAft>
              <a:spcPct val="35000"/>
            </a:spcAft>
            <a:buNone/>
          </a:pP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Инклюзивті</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білім</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берудің</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ерекшелігі</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оның</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ұйымның</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нормативтік-құқықтық</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және</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заңнамалық</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негіздері</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туралы</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білімнің</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болуы</a:t>
          </a:r>
          <a:b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br>
          <a:endParaRPr lang="ru-RU" sz="1800" kern="1200" dirty="0">
            <a:solidFill>
              <a:schemeClr val="tx1">
                <a:lumMod val="95000"/>
                <a:lumOff val="5000"/>
              </a:schemeClr>
            </a:solidFill>
          </a:endParaRPr>
        </a:p>
      </dsp:txBody>
      <dsp:txXfrm>
        <a:off x="5158094" y="352292"/>
        <a:ext cx="2695186" cy="1653752"/>
      </dsp:txXfrm>
    </dsp:sp>
    <dsp:sp modelId="{2DA25360-D243-479C-AF1D-F08ABF1F9960}">
      <dsp:nvSpPr>
        <dsp:cNvPr id="0" name=""/>
        <dsp:cNvSpPr/>
      </dsp:nvSpPr>
      <dsp:spPr>
        <a:xfrm>
          <a:off x="1200462" y="2422032"/>
          <a:ext cx="2783267" cy="1879990"/>
        </a:xfrm>
        <a:prstGeom prst="roundRect">
          <a:avLst/>
        </a:prstGeom>
        <a:solidFill>
          <a:schemeClr val="bg1"/>
        </a:solidFill>
        <a:ln w="15875" cap="flat" cmpd="sng" algn="ctr">
          <a:solidFill>
            <a:schemeClr val="lt1">
              <a:hueOff val="0"/>
              <a:satOff val="0"/>
              <a:lumOff val="0"/>
              <a:alphaOff val="0"/>
            </a:schemeClr>
          </a:solidFill>
          <a:prstDash val="solid"/>
        </a:ln>
        <a:effectLst/>
        <a:scene3d>
          <a:camera prst="orthographicFront"/>
          <a:lightRig rig="threePt" dir="t"/>
        </a:scene3d>
        <a:sp3d contourW="76200">
          <a:contourClr>
            <a:schemeClr val="accent6">
              <a:lumMod val="75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Бейімделген</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жеке</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білім</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беру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бағдарламаларын</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жобалау</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ата-аналармен</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мамандармен</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өзара</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әрекеттесу</a:t>
          </a:r>
          <a:endParaRPr lang="ru-RU" sz="1800" kern="1200" dirty="0">
            <a:solidFill>
              <a:schemeClr val="tx1">
                <a:lumMod val="95000"/>
                <a:lumOff val="5000"/>
              </a:schemeClr>
            </a:solidFill>
          </a:endParaRPr>
        </a:p>
      </dsp:txBody>
      <dsp:txXfrm>
        <a:off x="1292236" y="2513806"/>
        <a:ext cx="2599719" cy="1696442"/>
      </dsp:txXfrm>
    </dsp:sp>
    <dsp:sp modelId="{95B9FBB2-A34C-47C9-9975-7507574F19B2}">
      <dsp:nvSpPr>
        <dsp:cNvPr id="0" name=""/>
        <dsp:cNvSpPr/>
      </dsp:nvSpPr>
      <dsp:spPr>
        <a:xfrm>
          <a:off x="5148513" y="2367793"/>
          <a:ext cx="2904876" cy="1838247"/>
        </a:xfrm>
        <a:prstGeom prst="roundRect">
          <a:avLst/>
        </a:prstGeom>
        <a:solidFill>
          <a:schemeClr val="bg1"/>
        </a:solidFill>
        <a:ln w="15875" cap="flat" cmpd="sng" algn="ctr">
          <a:solidFill>
            <a:schemeClr val="lt1">
              <a:hueOff val="0"/>
              <a:satOff val="0"/>
              <a:lumOff val="0"/>
              <a:alphaOff val="0"/>
            </a:schemeClr>
          </a:solidFill>
          <a:prstDash val="solid"/>
        </a:ln>
        <a:effectLst/>
        <a:scene3d>
          <a:camera prst="orthographicFront"/>
          <a:lightRig rig="threePt" dir="t"/>
        </a:scene3d>
        <a:sp3d extrusionH="76200" contourW="76200">
          <a:extrusionClr>
            <a:schemeClr val="accent3">
              <a:lumMod val="75000"/>
            </a:schemeClr>
          </a:extrusionClr>
          <a:contourClr>
            <a:schemeClr val="bg2">
              <a:lumMod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Рефлексиялық</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дағдылар</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коммуникативті</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дағдылар</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эмпатиялық</a:t>
          </a:r>
          <a:r>
            <a:rPr lang="ru-RU" sz="1800"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kern="1200" dirty="0" err="1">
              <a:solidFill>
                <a:schemeClr val="tx1">
                  <a:lumMod val="95000"/>
                  <a:lumOff val="5000"/>
                </a:schemeClr>
              </a:solidFill>
              <a:latin typeface="Times New Roman" panose="02020603050405020304" pitchFamily="18" charset="0"/>
              <a:cs typeface="Times New Roman" panose="02020603050405020304" pitchFamily="18" charset="0"/>
            </a:rPr>
            <a:t>дағдылар</a:t>
          </a:r>
          <a:endParaRPr lang="ru-RU" sz="1800" kern="1200" dirty="0">
            <a:solidFill>
              <a:schemeClr val="tx1">
                <a:lumMod val="95000"/>
                <a:lumOff val="5000"/>
              </a:schemeClr>
            </a:solidFill>
          </a:endParaRPr>
        </a:p>
      </dsp:txBody>
      <dsp:txXfrm>
        <a:off x="5238249" y="2457529"/>
        <a:ext cx="2725404" cy="16587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6EE3C-FE2C-4F31-A33C-06C7DE140750}">
      <dsp:nvSpPr>
        <dsp:cNvPr id="0" name=""/>
        <dsp:cNvSpPr/>
      </dsp:nvSpPr>
      <dsp:spPr>
        <a:xfrm>
          <a:off x="3187733" y="442105"/>
          <a:ext cx="3161528" cy="3161528"/>
        </a:xfrm>
        <a:prstGeom prst="blockArc">
          <a:avLst>
            <a:gd name="adj1" fmla="val 10799385"/>
            <a:gd name="adj2" fmla="val 16265028"/>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77229F-2261-414F-A403-251B68D155DF}">
      <dsp:nvSpPr>
        <dsp:cNvPr id="0" name=""/>
        <dsp:cNvSpPr/>
      </dsp:nvSpPr>
      <dsp:spPr>
        <a:xfrm>
          <a:off x="3187731" y="444870"/>
          <a:ext cx="3161528" cy="3161528"/>
        </a:xfrm>
        <a:prstGeom prst="blockArc">
          <a:avLst>
            <a:gd name="adj1" fmla="val 5204784"/>
            <a:gd name="adj2" fmla="val 10805541"/>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F1BF28-1B95-4558-A706-53B29E951005}">
      <dsp:nvSpPr>
        <dsp:cNvPr id="0" name=""/>
        <dsp:cNvSpPr/>
      </dsp:nvSpPr>
      <dsp:spPr>
        <a:xfrm>
          <a:off x="3187735" y="444870"/>
          <a:ext cx="3161528" cy="3161528"/>
        </a:xfrm>
        <a:prstGeom prst="blockArc">
          <a:avLst>
            <a:gd name="adj1" fmla="val 21594459"/>
            <a:gd name="adj2" fmla="val 5204793"/>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5C11EE-7426-43B5-A143-17112D3749A4}">
      <dsp:nvSpPr>
        <dsp:cNvPr id="0" name=""/>
        <dsp:cNvSpPr/>
      </dsp:nvSpPr>
      <dsp:spPr>
        <a:xfrm>
          <a:off x="3187733" y="442105"/>
          <a:ext cx="3161528" cy="3161528"/>
        </a:xfrm>
        <a:prstGeom prst="blockArc">
          <a:avLst>
            <a:gd name="adj1" fmla="val 16265028"/>
            <a:gd name="adj2" fmla="val 615"/>
            <a:gd name="adj3" fmla="val 464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01F882-FAF3-436E-B1B2-8B0D22289F7E}">
      <dsp:nvSpPr>
        <dsp:cNvPr id="0" name=""/>
        <dsp:cNvSpPr/>
      </dsp:nvSpPr>
      <dsp:spPr>
        <a:xfrm>
          <a:off x="4430408" y="1580989"/>
          <a:ext cx="676178" cy="869736"/>
        </a:xfrm>
        <a:prstGeom prst="ellipse">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ru-RU" sz="1200" kern="1200" dirty="0"/>
        </a:p>
      </dsp:txBody>
      <dsp:txXfrm>
        <a:off x="4529432" y="1708359"/>
        <a:ext cx="478130" cy="614996"/>
      </dsp:txXfrm>
    </dsp:sp>
    <dsp:sp modelId="{A79CD2AF-D855-4554-B19F-17BB4C7B1507}">
      <dsp:nvSpPr>
        <dsp:cNvPr id="0" name=""/>
        <dsp:cNvSpPr/>
      </dsp:nvSpPr>
      <dsp:spPr>
        <a:xfrm>
          <a:off x="3126336" y="-70020"/>
          <a:ext cx="3342734" cy="1098169"/>
        </a:xfrm>
        <a:prstGeom prst="ellipse">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b="1" kern="1200" dirty="0" err="1">
              <a:solidFill>
                <a:schemeClr val="tx1">
                  <a:lumMod val="95000"/>
                  <a:lumOff val="5000"/>
                </a:schemeClr>
              </a:solidFill>
              <a:latin typeface="Times New Roman" panose="02020603050405020304" pitchFamily="18" charset="0"/>
              <a:cs typeface="Times New Roman" panose="02020603050405020304" pitchFamily="18" charset="0"/>
            </a:rPr>
            <a:t>Құзыреттілік</a:t>
          </a:r>
          <a:r>
            <a:rPr lang="ru-RU" sz="2400" b="1"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kern="1200" dirty="0" err="1">
              <a:solidFill>
                <a:schemeClr val="tx1">
                  <a:lumMod val="95000"/>
                  <a:lumOff val="5000"/>
                </a:schemeClr>
              </a:solidFill>
              <a:latin typeface="Times New Roman" panose="02020603050405020304" pitchFamily="18" charset="0"/>
              <a:cs typeface="Times New Roman" panose="02020603050405020304" pitchFamily="18" charset="0"/>
            </a:rPr>
            <a:t>тәсіл</a:t>
          </a:r>
          <a:r>
            <a:rPr lang="ru-RU" sz="2400" b="1" kern="1200" dirty="0">
              <a:solidFill>
                <a:schemeClr val="tx1">
                  <a:lumMod val="95000"/>
                  <a:lumOff val="5000"/>
                </a:schemeClr>
              </a:solidFill>
              <a:latin typeface="Times New Roman" panose="02020603050405020304" pitchFamily="18" charset="0"/>
              <a:cs typeface="Times New Roman" panose="02020603050405020304" pitchFamily="18" charset="0"/>
            </a:rPr>
            <a:t> </a:t>
          </a:r>
        </a:p>
      </dsp:txBody>
      <dsp:txXfrm>
        <a:off x="3615868" y="90803"/>
        <a:ext cx="2363670" cy="776523"/>
      </dsp:txXfrm>
    </dsp:sp>
    <dsp:sp modelId="{DD6458BA-BE9B-4FB9-86CB-225D563C78D0}">
      <dsp:nvSpPr>
        <dsp:cNvPr id="0" name=""/>
        <dsp:cNvSpPr/>
      </dsp:nvSpPr>
      <dsp:spPr>
        <a:xfrm>
          <a:off x="4915775" y="1387628"/>
          <a:ext cx="2793609" cy="1271034"/>
        </a:xfrm>
        <a:prstGeom prst="ellipse">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b="1" kern="1200" dirty="0" err="1">
              <a:solidFill>
                <a:schemeClr val="tx1">
                  <a:lumMod val="95000"/>
                  <a:lumOff val="5000"/>
                </a:schemeClr>
              </a:solidFill>
              <a:latin typeface="Times New Roman" panose="02020603050405020304" pitchFamily="18" charset="0"/>
              <a:cs typeface="Times New Roman" panose="02020603050405020304" pitchFamily="18" charset="0"/>
            </a:rPr>
            <a:t>Әдістемелік</a:t>
          </a:r>
          <a:r>
            <a:rPr lang="ru-RU" sz="2400" b="1" kern="1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2400" b="1" kern="1200" dirty="0" err="1">
              <a:solidFill>
                <a:schemeClr val="tx1">
                  <a:lumMod val="95000"/>
                  <a:lumOff val="5000"/>
                </a:schemeClr>
              </a:solidFill>
              <a:latin typeface="Times New Roman" panose="02020603050405020304" pitchFamily="18" charset="0"/>
              <a:cs typeface="Times New Roman" panose="02020603050405020304" pitchFamily="18" charset="0"/>
            </a:rPr>
            <a:t>жағдайлар</a:t>
          </a:r>
          <a:r>
            <a:rPr lang="ru-RU" sz="2400" b="1" kern="1200" dirty="0">
              <a:solidFill>
                <a:schemeClr val="tx1">
                  <a:lumMod val="95000"/>
                  <a:lumOff val="5000"/>
                </a:schemeClr>
              </a:solidFill>
              <a:latin typeface="Times New Roman" panose="02020603050405020304" pitchFamily="18" charset="0"/>
              <a:cs typeface="Times New Roman" panose="02020603050405020304" pitchFamily="18" charset="0"/>
            </a:rPr>
            <a:t> </a:t>
          </a:r>
        </a:p>
      </dsp:txBody>
      <dsp:txXfrm>
        <a:off x="5324890" y="1573767"/>
        <a:ext cx="1975379" cy="898756"/>
      </dsp:txXfrm>
    </dsp:sp>
    <dsp:sp modelId="{95C5679B-A40F-49EE-981C-9E2B3ADEF389}">
      <dsp:nvSpPr>
        <dsp:cNvPr id="0" name=""/>
        <dsp:cNvSpPr/>
      </dsp:nvSpPr>
      <dsp:spPr>
        <a:xfrm>
          <a:off x="3400359" y="2954397"/>
          <a:ext cx="2911543" cy="1225660"/>
        </a:xfrm>
        <a:prstGeom prst="ellipse">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b="1" kern="1200" dirty="0" err="1">
              <a:solidFill>
                <a:schemeClr val="tx1">
                  <a:lumMod val="95000"/>
                  <a:lumOff val="5000"/>
                </a:schemeClr>
              </a:solidFill>
              <a:latin typeface="Times New Roman" panose="02020603050405020304" pitchFamily="18" charset="0"/>
              <a:cs typeface="Times New Roman" panose="02020603050405020304" pitchFamily="18" charset="0"/>
            </a:rPr>
            <a:t>Алгоритмдер</a:t>
          </a:r>
          <a:endParaRPr lang="ru-RU" sz="2400" b="1" kern="1200" dirty="0">
            <a:solidFill>
              <a:schemeClr val="tx1">
                <a:lumMod val="95000"/>
                <a:lumOff val="5000"/>
              </a:schemeClr>
            </a:solidFill>
            <a:latin typeface="Times New Roman" panose="02020603050405020304" pitchFamily="18" charset="0"/>
            <a:cs typeface="Times New Roman" panose="02020603050405020304" pitchFamily="18" charset="0"/>
          </a:endParaRPr>
        </a:p>
      </dsp:txBody>
      <dsp:txXfrm>
        <a:off x="3826745" y="3133891"/>
        <a:ext cx="2058771" cy="866672"/>
      </dsp:txXfrm>
    </dsp:sp>
    <dsp:sp modelId="{722634C9-D8FC-4A36-815B-1C96491088AC}">
      <dsp:nvSpPr>
        <dsp:cNvPr id="0" name=""/>
        <dsp:cNvSpPr/>
      </dsp:nvSpPr>
      <dsp:spPr>
        <a:xfrm>
          <a:off x="1891815" y="1123219"/>
          <a:ext cx="2665200" cy="1799852"/>
        </a:xfrm>
        <a:prstGeom prst="ellipse">
          <a:avLst/>
        </a:prstGeom>
        <a:solidFill>
          <a:schemeClr val="bg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ru-RU" sz="2400" b="1" kern="1200" dirty="0" err="1">
              <a:solidFill>
                <a:schemeClr val="tx1">
                  <a:lumMod val="95000"/>
                  <a:lumOff val="5000"/>
                </a:schemeClr>
              </a:solidFill>
              <a:latin typeface="Times New Roman" panose="02020603050405020304" pitchFamily="18" charset="0"/>
              <a:cs typeface="Times New Roman" panose="02020603050405020304" pitchFamily="18" charset="0"/>
            </a:rPr>
            <a:t>Модульдік</a:t>
          </a:r>
          <a:r>
            <a:rPr lang="ru-RU" sz="2400" b="1" kern="1200" dirty="0">
              <a:solidFill>
                <a:schemeClr val="tx1">
                  <a:lumMod val="95000"/>
                  <a:lumOff val="5000"/>
                </a:schemeClr>
              </a:solidFill>
              <a:latin typeface="Times New Roman" panose="02020603050405020304" pitchFamily="18" charset="0"/>
              <a:cs typeface="Times New Roman" panose="02020603050405020304" pitchFamily="18" charset="0"/>
            </a:rPr>
            <a:t> технология</a:t>
          </a:r>
          <a:endParaRPr lang="ru-RU" sz="2400" b="1" kern="1200" dirty="0">
            <a:latin typeface="Times New Roman" panose="02020603050405020304" pitchFamily="18" charset="0"/>
            <a:cs typeface="Times New Roman" panose="02020603050405020304" pitchFamily="18" charset="0"/>
          </a:endParaRPr>
        </a:p>
      </dsp:txBody>
      <dsp:txXfrm>
        <a:off x="2282125" y="1386801"/>
        <a:ext cx="1884580" cy="127268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715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0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3642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0543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220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21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22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711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205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55526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68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19131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596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76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631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516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7822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2/17/2025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294826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A2A541-0227-B8A4-4AA0-8785C504B74D}"/>
              </a:ext>
            </a:extLst>
          </p:cNvPr>
          <p:cNvSpPr>
            <a:spLocks noGrp="1"/>
          </p:cNvSpPr>
          <p:nvPr>
            <p:ph type="ctrTitle"/>
          </p:nvPr>
        </p:nvSpPr>
        <p:spPr>
          <a:xfrm>
            <a:off x="2353056" y="1663908"/>
            <a:ext cx="7644384" cy="1765092"/>
          </a:xfrm>
        </p:spPr>
        <p:txBody>
          <a:bodyPr/>
          <a:lstStyle/>
          <a:p>
            <a:br>
              <a:rPr lang="ru-RU" sz="3600" b="1" dirty="0">
                <a:effectLst/>
                <a:latin typeface="Times New Roman" panose="02020603050405020304" pitchFamily="18" charset="0"/>
                <a:cs typeface="Times New Roman" panose="02020603050405020304" pitchFamily="18" charset="0"/>
              </a:rPr>
            </a:br>
            <a:br>
              <a:rPr lang="ru-RU" sz="3600" b="1" dirty="0">
                <a:effectLst/>
                <a:latin typeface="Times New Roman" panose="02020603050405020304" pitchFamily="18" charset="0"/>
                <a:cs typeface="Times New Roman" panose="02020603050405020304" pitchFamily="18" charset="0"/>
              </a:rPr>
            </a:br>
            <a:br>
              <a:rPr lang="ru-RU" sz="3600" b="1" dirty="0">
                <a:effectLst/>
                <a:latin typeface="Times New Roman" panose="02020603050405020304" pitchFamily="18" charset="0"/>
                <a:cs typeface="Times New Roman" panose="02020603050405020304" pitchFamily="18" charset="0"/>
              </a:rPr>
            </a:br>
            <a:br>
              <a:rPr lang="ru-RU" sz="3600" b="1" dirty="0">
                <a:effectLst/>
                <a:latin typeface="Times New Roman" panose="02020603050405020304" pitchFamily="18" charset="0"/>
                <a:cs typeface="Times New Roman" panose="02020603050405020304" pitchFamily="18" charset="0"/>
              </a:rPr>
            </a:br>
            <a:br>
              <a:rPr lang="ru-RU" sz="3600" b="1" dirty="0">
                <a:effectLst/>
                <a:latin typeface="Times New Roman" panose="02020603050405020304" pitchFamily="18" charset="0"/>
                <a:cs typeface="Times New Roman" panose="02020603050405020304" pitchFamily="18" charset="0"/>
              </a:rPr>
            </a:br>
            <a:r>
              <a:rPr lang="ru-RU" sz="3200" b="1" dirty="0">
                <a:effectLst/>
                <a:latin typeface="Times New Roman" panose="02020603050405020304" pitchFamily="18" charset="0"/>
                <a:cs typeface="Times New Roman" panose="02020603050405020304" pitchFamily="18" charset="0"/>
              </a:rPr>
              <a:t>«</a:t>
            </a:r>
            <a:r>
              <a:rPr lang="ru-RU" sz="3200" b="1" dirty="0" err="1">
                <a:effectLst/>
                <a:latin typeface="Times New Roman" panose="02020603050405020304" pitchFamily="18" charset="0"/>
                <a:cs typeface="Times New Roman" panose="02020603050405020304" pitchFamily="18" charset="0"/>
              </a:rPr>
              <a:t>Ерекше</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білім</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беруді</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қажет</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ететін</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балалар</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және</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оларды</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қолдау</a:t>
            </a:r>
            <a:r>
              <a:rPr lang="ru-RU" sz="3200" b="1" dirty="0">
                <a:effectLst/>
                <a:latin typeface="Times New Roman" panose="02020603050405020304" pitchFamily="18" charset="0"/>
                <a:cs typeface="Times New Roman" panose="02020603050405020304" pitchFamily="18" charset="0"/>
              </a:rPr>
              <a:t>» </a:t>
            </a:r>
            <a:br>
              <a:rPr lang="ru-RU" dirty="0">
                <a:effectLst/>
              </a:rPr>
            </a:br>
            <a:endParaRPr lang="ru-KZ" dirty="0"/>
          </a:p>
        </p:txBody>
      </p:sp>
      <p:sp>
        <p:nvSpPr>
          <p:cNvPr id="3" name="Подзаголовок 2">
            <a:extLst>
              <a:ext uri="{FF2B5EF4-FFF2-40B4-BE49-F238E27FC236}">
                <a16:creationId xmlns:a16="http://schemas.microsoft.com/office/drawing/2014/main" id="{074F9834-B753-A413-C452-93E5050CC370}"/>
              </a:ext>
            </a:extLst>
          </p:cNvPr>
          <p:cNvSpPr>
            <a:spLocks noGrp="1"/>
          </p:cNvSpPr>
          <p:nvPr>
            <p:ph type="subTitle" idx="1"/>
          </p:nvPr>
        </p:nvSpPr>
        <p:spPr>
          <a:xfrm>
            <a:off x="2692398" y="2833141"/>
            <a:ext cx="6815669" cy="2145258"/>
          </a:xfrm>
        </p:spPr>
        <p:txBody>
          <a:bodyPr>
            <a:normAutofit fontScale="62500" lnSpcReduction="20000"/>
          </a:bodyPr>
          <a:lstStyle/>
          <a:p>
            <a:r>
              <a:rPr lang="kk-KZ" sz="2900" i="1"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Әл-Фараби атындағы ҚазҰУ</a:t>
            </a:r>
            <a:r>
              <a:rPr lang="ru-KZ" sz="2900" i="1"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p>
          <a:p>
            <a:r>
              <a:rPr lang="ru-KZ" sz="2900" i="1"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Философия және саясаттану факультеті </a:t>
            </a:r>
          </a:p>
          <a:p>
            <a:r>
              <a:rPr lang="ru-KZ" sz="2900" i="1"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Педагогика және білім беру менеджменті</a:t>
            </a:r>
            <a:endParaRPr lang="ru-KZ" sz="2900" i="1" kern="100" dirty="0">
              <a:effectLst/>
              <a:latin typeface="Calibri" panose="020F0502020204030204" pitchFamily="34" charset="0"/>
              <a:ea typeface="DengXian" panose="02010600030101010101" pitchFamily="2" charset="-122"/>
              <a:cs typeface="Times New Roman" panose="02020603050405020304" pitchFamily="18" charset="0"/>
            </a:endParaRPr>
          </a:p>
          <a:p>
            <a:r>
              <a:rPr lang="ru-KZ" sz="2900" i="1"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Кафедрасы</a:t>
            </a:r>
            <a:r>
              <a:rPr lang="kk-KZ" sz="2900" i="1" kern="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ның 2 курс докторанты</a:t>
            </a:r>
          </a:p>
          <a:p>
            <a:r>
              <a:rPr lang="ru-RU" sz="2900" i="1" dirty="0">
                <a:latin typeface="Times New Roman" panose="02020603050405020304" pitchFamily="18" charset="0"/>
                <a:cs typeface="Times New Roman" panose="02020603050405020304" pitchFamily="18" charset="0"/>
              </a:rPr>
              <a:t>«</a:t>
            </a:r>
            <a:r>
              <a:rPr lang="kk-KZ" sz="2900" i="1" kern="0" dirty="0">
                <a:effectLst/>
                <a:latin typeface="Times New Roman" panose="02020603050405020304" pitchFamily="18" charset="0"/>
                <a:ea typeface="Times New Roman" panose="02020603050405020304" pitchFamily="18" charset="0"/>
              </a:rPr>
              <a:t>8D01101 Педагогика және психология</a:t>
            </a:r>
            <a:r>
              <a:rPr lang="ru-KZ" sz="2900" i="1" dirty="0">
                <a:effectLst/>
              </a:rPr>
              <a:t> </a:t>
            </a:r>
            <a:r>
              <a:rPr lang="kk-KZ" sz="2900" i="1" dirty="0">
                <a:latin typeface="Times New Roman" panose="02020603050405020304" pitchFamily="18" charset="0"/>
                <a:cs typeface="Times New Roman" panose="02020603050405020304" pitchFamily="18" charset="0"/>
              </a:rPr>
              <a:t>»</a:t>
            </a:r>
            <a:r>
              <a:rPr lang="en-US" sz="2900" i="1" dirty="0">
                <a:latin typeface="Times New Roman" panose="02020603050405020304" pitchFamily="18" charset="0"/>
                <a:cs typeface="Times New Roman" panose="02020603050405020304" pitchFamily="18" charset="0"/>
              </a:rPr>
              <a:t> </a:t>
            </a:r>
            <a:endParaRPr lang="ru-RU" sz="2900" i="1" dirty="0">
              <a:latin typeface="Times New Roman" panose="02020603050405020304" pitchFamily="18" charset="0"/>
              <a:cs typeface="Times New Roman" panose="02020603050405020304" pitchFamily="18" charset="0"/>
            </a:endParaRPr>
          </a:p>
          <a:p>
            <a:r>
              <a:rPr lang="ru-KZ" sz="2600" i="1" dirty="0">
                <a:latin typeface="Times New Roman" panose="02020603050405020304" pitchFamily="18" charset="0"/>
                <a:cs typeface="Times New Roman" panose="02020603050405020304" pitchFamily="18" charset="0"/>
              </a:rPr>
              <a:t>Алдан Айнур </a:t>
            </a:r>
          </a:p>
        </p:txBody>
      </p:sp>
    </p:spTree>
    <p:extLst>
      <p:ext uri="{BB962C8B-B14F-4D97-AF65-F5344CB8AC3E}">
        <p14:creationId xmlns:p14="http://schemas.microsoft.com/office/powerpoint/2010/main" val="3139482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111978-B609-C04C-4BB3-B0EC0408D485}"/>
              </a:ext>
            </a:extLst>
          </p:cNvPr>
          <p:cNvSpPr>
            <a:spLocks noGrp="1"/>
          </p:cNvSpPr>
          <p:nvPr>
            <p:ph type="title"/>
          </p:nvPr>
        </p:nvSpPr>
        <p:spPr>
          <a:xfrm>
            <a:off x="1295401" y="982132"/>
            <a:ext cx="9601197" cy="592669"/>
          </a:xfrm>
        </p:spPr>
        <p:txBody>
          <a:bodyPr>
            <a:normAutofit fontScale="90000"/>
          </a:bodyPr>
          <a:lstStyle/>
          <a:p>
            <a:r>
              <a:rPr lang="ru-RU" sz="2200" b="1" dirty="0">
                <a:solidFill>
                  <a:schemeClr val="tx1">
                    <a:lumMod val="95000"/>
                    <a:lumOff val="5000"/>
                  </a:schemeClr>
                </a:solidFill>
                <a:latin typeface="Times New Roman" panose="02020603050405020304" pitchFamily="18" charset="0"/>
                <a:cs typeface="Times New Roman" panose="02020603050405020304" pitchFamily="18" charset="0"/>
              </a:rPr>
              <a:t>ИНКЛЮЗИВТІ БІЛІМ БЕРУ ЖАҒДАЙЫНДА ЖҰМЫС ІСТЕУ ҮШІН МҰҒАЛІМДЕРДІҢ ДАЙЫНДЫҒЫН ҚАЛЫПТАСТЫРУ КЕЗЕҢДЕРІ</a:t>
            </a:r>
            <a:br>
              <a:rPr lang="ru-RU" dirty="0"/>
            </a:br>
            <a:endParaRPr lang="ru-KZ" dirty="0"/>
          </a:p>
        </p:txBody>
      </p:sp>
      <p:sp>
        <p:nvSpPr>
          <p:cNvPr id="3" name="Объект 2">
            <a:extLst>
              <a:ext uri="{FF2B5EF4-FFF2-40B4-BE49-F238E27FC236}">
                <a16:creationId xmlns:a16="http://schemas.microsoft.com/office/drawing/2014/main" id="{9290474C-9EB8-E3C5-D91A-73188A1CD991}"/>
              </a:ext>
            </a:extLst>
          </p:cNvPr>
          <p:cNvSpPr>
            <a:spLocks noGrp="1"/>
          </p:cNvSpPr>
          <p:nvPr>
            <p:ph idx="1"/>
          </p:nvPr>
        </p:nvSpPr>
        <p:spPr>
          <a:xfrm>
            <a:off x="1295401" y="1473200"/>
            <a:ext cx="9601196" cy="4402668"/>
          </a:xfrm>
        </p:spPr>
        <p:txBody>
          <a:bodyPr/>
          <a:lstStyle/>
          <a:p>
            <a:pPr marL="0" indent="0">
              <a:buNone/>
            </a:pPr>
            <a:endParaRPr lang="ru-KZ" dirty="0"/>
          </a:p>
        </p:txBody>
      </p:sp>
      <p:sp>
        <p:nvSpPr>
          <p:cNvPr id="4" name="Скругленный прямоугольник 3">
            <a:extLst>
              <a:ext uri="{FF2B5EF4-FFF2-40B4-BE49-F238E27FC236}">
                <a16:creationId xmlns:a16="http://schemas.microsoft.com/office/drawing/2014/main" id="{9D9FFC79-4964-6429-1A03-BEED8B082D09}"/>
              </a:ext>
            </a:extLst>
          </p:cNvPr>
          <p:cNvSpPr/>
          <p:nvPr/>
        </p:nvSpPr>
        <p:spPr>
          <a:xfrm>
            <a:off x="1295400" y="1574801"/>
            <a:ext cx="2844800" cy="35432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ru-RU" sz="2000" b="1" dirty="0" err="1">
                <a:solidFill>
                  <a:schemeClr val="tx1"/>
                </a:solidFill>
                <a:latin typeface="Times New Roman" panose="02020603050405020304" pitchFamily="18" charset="0"/>
              </a:rPr>
              <a:t>Білім</a:t>
            </a:r>
            <a:r>
              <a:rPr lang="ru-RU" sz="2000" b="1" dirty="0">
                <a:solidFill>
                  <a:schemeClr val="tx1"/>
                </a:solidFill>
                <a:latin typeface="Times New Roman" panose="02020603050405020304" pitchFamily="18" charset="0"/>
              </a:rPr>
              <a:t> </a:t>
            </a:r>
            <a:r>
              <a:rPr lang="ru-RU" sz="2000" b="1" dirty="0" err="1">
                <a:solidFill>
                  <a:schemeClr val="tx1"/>
                </a:solidFill>
                <a:latin typeface="Times New Roman" panose="02020603050405020304" pitchFamily="18" charset="0"/>
              </a:rPr>
              <a:t>бөлімдері</a:t>
            </a:r>
            <a:r>
              <a:rPr lang="ru-RU" sz="2000" b="1" dirty="0">
                <a:solidFill>
                  <a:schemeClr val="tx1"/>
                </a:solidFill>
                <a:latin typeface="Times New Roman" panose="02020603050405020304" pitchFamily="18" charset="0"/>
              </a:rPr>
              <a:t> </a:t>
            </a:r>
            <a:r>
              <a:rPr lang="ru-RU" sz="2000" b="1" dirty="0" err="1">
                <a:solidFill>
                  <a:schemeClr val="tx1"/>
                </a:solidFill>
                <a:latin typeface="Times New Roman" panose="02020603050405020304" pitchFamily="18" charset="0"/>
              </a:rPr>
              <a:t>әдіскерлерінің</a:t>
            </a:r>
            <a:r>
              <a:rPr lang="ru-RU" sz="2000" b="1" dirty="0">
                <a:solidFill>
                  <a:schemeClr val="tx1"/>
                </a:solidFill>
                <a:latin typeface="Times New Roman" panose="02020603050405020304" pitchFamily="18" charset="0"/>
              </a:rPr>
              <a:t> </a:t>
            </a:r>
            <a:r>
              <a:rPr lang="ru-RU" sz="2000" b="1" dirty="0" err="1">
                <a:solidFill>
                  <a:schemeClr val="tx1"/>
                </a:solidFill>
                <a:latin typeface="Times New Roman" panose="02020603050405020304" pitchFamily="18" charset="0"/>
              </a:rPr>
              <a:t>инклюзивті</a:t>
            </a:r>
            <a:r>
              <a:rPr lang="ru-RU" sz="2000" b="1" dirty="0">
                <a:solidFill>
                  <a:schemeClr val="tx1"/>
                </a:solidFill>
                <a:latin typeface="Times New Roman" panose="02020603050405020304" pitchFamily="18" charset="0"/>
              </a:rPr>
              <a:t> </a:t>
            </a:r>
            <a:r>
              <a:rPr lang="ru-RU" sz="2000" b="1" dirty="0" err="1">
                <a:solidFill>
                  <a:schemeClr val="tx1"/>
                </a:solidFill>
                <a:latin typeface="Times New Roman" panose="02020603050405020304" pitchFamily="18" charset="0"/>
              </a:rPr>
              <a:t>тәжірибелерді</a:t>
            </a:r>
            <a:r>
              <a:rPr lang="ru-RU" sz="2000" b="1" dirty="0">
                <a:solidFill>
                  <a:schemeClr val="tx1"/>
                </a:solidFill>
                <a:latin typeface="Times New Roman" panose="02020603050405020304" pitchFamily="18" charset="0"/>
              </a:rPr>
              <a:t> </a:t>
            </a:r>
            <a:r>
              <a:rPr lang="ru-RU" sz="2000" b="1" dirty="0" err="1">
                <a:solidFill>
                  <a:schemeClr val="tx1"/>
                </a:solidFill>
                <a:latin typeface="Times New Roman" panose="02020603050405020304" pitchFamily="18" charset="0"/>
              </a:rPr>
              <a:t>іске</a:t>
            </a:r>
            <a:r>
              <a:rPr lang="ru-RU" sz="2000" b="1" dirty="0">
                <a:solidFill>
                  <a:schemeClr val="tx1"/>
                </a:solidFill>
                <a:latin typeface="Times New Roman" panose="02020603050405020304" pitchFamily="18" charset="0"/>
              </a:rPr>
              <a:t> </a:t>
            </a:r>
            <a:r>
              <a:rPr lang="ru-RU" sz="2000" b="1" dirty="0" err="1">
                <a:solidFill>
                  <a:schemeClr val="tx1"/>
                </a:solidFill>
                <a:latin typeface="Times New Roman" panose="02020603050405020304" pitchFamily="18" charset="0"/>
              </a:rPr>
              <a:t>асыратын</a:t>
            </a:r>
            <a:r>
              <a:rPr lang="ru-RU" sz="2000" b="1" dirty="0">
                <a:solidFill>
                  <a:schemeClr val="tx1"/>
                </a:solidFill>
                <a:latin typeface="Times New Roman" panose="02020603050405020304" pitchFamily="18" charset="0"/>
              </a:rPr>
              <a:t> </a:t>
            </a:r>
            <a:r>
              <a:rPr lang="ru-RU" sz="2000" b="1" dirty="0" err="1">
                <a:solidFill>
                  <a:schemeClr val="tx1"/>
                </a:solidFill>
                <a:latin typeface="Times New Roman" panose="02020603050405020304" pitchFamily="18" charset="0"/>
              </a:rPr>
              <a:t>педагогты</a:t>
            </a:r>
            <a:r>
              <a:rPr lang="ru-RU" sz="2000" b="1" dirty="0">
                <a:solidFill>
                  <a:schemeClr val="tx1"/>
                </a:solidFill>
                <a:latin typeface="Times New Roman" panose="02020603050405020304" pitchFamily="18" charset="0"/>
              </a:rPr>
              <a:t> </a:t>
            </a:r>
            <a:r>
              <a:rPr lang="ru-RU" sz="2000" b="1" dirty="0" err="1">
                <a:solidFill>
                  <a:schemeClr val="tx1"/>
                </a:solidFill>
                <a:latin typeface="Times New Roman" panose="02020603050405020304" pitchFamily="18" charset="0"/>
              </a:rPr>
              <a:t>сүйемелдеуге</a:t>
            </a:r>
            <a:r>
              <a:rPr lang="ru-RU" sz="2000" b="1" dirty="0">
                <a:solidFill>
                  <a:schemeClr val="tx1"/>
                </a:solidFill>
                <a:latin typeface="Times New Roman" panose="02020603050405020304" pitchFamily="18" charset="0"/>
              </a:rPr>
              <a:t> </a:t>
            </a:r>
            <a:r>
              <a:rPr lang="ru-RU" sz="2000" b="1" dirty="0" err="1">
                <a:solidFill>
                  <a:schemeClr val="tx1"/>
                </a:solidFill>
                <a:latin typeface="Times New Roman" panose="02020603050405020304" pitchFamily="18" charset="0"/>
              </a:rPr>
              <a:t>дайындығы</a:t>
            </a:r>
            <a:endParaRPr lang="ru-RU" sz="2000" b="1" dirty="0">
              <a:solidFill>
                <a:schemeClr val="tx1"/>
              </a:solidFill>
            </a:endParaRPr>
          </a:p>
        </p:txBody>
      </p:sp>
      <p:sp>
        <p:nvSpPr>
          <p:cNvPr id="6" name="Скругленный прямоугольник 5">
            <a:extLst>
              <a:ext uri="{FF2B5EF4-FFF2-40B4-BE49-F238E27FC236}">
                <a16:creationId xmlns:a16="http://schemas.microsoft.com/office/drawing/2014/main" id="{52BD265A-80C0-04E0-DBE4-498BB9807CB7}"/>
              </a:ext>
            </a:extLst>
          </p:cNvPr>
          <p:cNvSpPr/>
          <p:nvPr/>
        </p:nvSpPr>
        <p:spPr>
          <a:xfrm>
            <a:off x="4876799" y="1574800"/>
            <a:ext cx="2780793" cy="35432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ru-RU" sz="2000" b="1" dirty="0" err="1">
                <a:solidFill>
                  <a:schemeClr val="tx1"/>
                </a:solidFill>
                <a:latin typeface="Times New Roman" panose="02020603050405020304" pitchFamily="18" charset="0"/>
                <a:cs typeface="Times New Roman" panose="02020603050405020304" pitchFamily="18" charset="0"/>
              </a:rPr>
              <a:t>Инклюзивті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білім</a:t>
            </a:r>
            <a:r>
              <a:rPr lang="ru-RU" sz="2000" b="1" dirty="0">
                <a:solidFill>
                  <a:schemeClr val="tx1"/>
                </a:solidFill>
                <a:latin typeface="Times New Roman" panose="02020603050405020304" pitchFamily="18" charset="0"/>
                <a:cs typeface="Times New Roman" panose="02020603050405020304" pitchFamily="18" charset="0"/>
              </a:rPr>
              <a:t> беру </a:t>
            </a:r>
            <a:r>
              <a:rPr lang="ru-RU" sz="2000" b="1" dirty="0" err="1">
                <a:solidFill>
                  <a:schemeClr val="tx1"/>
                </a:solidFill>
                <a:latin typeface="Times New Roman" panose="02020603050405020304" pitchFamily="18" charset="0"/>
                <a:cs typeface="Times New Roman" panose="02020603050405020304" pitchFamily="18" charset="0"/>
              </a:rPr>
              <a:t>жағдайында</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жұмыс</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істеу</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үшін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барлық</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деңгейдегі</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білім</a:t>
            </a:r>
            <a:r>
              <a:rPr lang="ru-RU" sz="2000" b="1" dirty="0">
                <a:solidFill>
                  <a:schemeClr val="tx1"/>
                </a:solidFill>
                <a:latin typeface="Times New Roman" panose="02020603050405020304" pitchFamily="18" charset="0"/>
                <a:cs typeface="Times New Roman" panose="02020603050405020304" pitchFamily="18" charset="0"/>
              </a:rPr>
              <a:t> беру </a:t>
            </a:r>
            <a:r>
              <a:rPr lang="ru-RU" sz="2000" b="1" dirty="0" err="1">
                <a:solidFill>
                  <a:schemeClr val="tx1"/>
                </a:solidFill>
                <a:latin typeface="Times New Roman" panose="02020603050405020304" pitchFamily="18" charset="0"/>
                <a:cs typeface="Times New Roman" panose="02020603050405020304" pitchFamily="18" charset="0"/>
              </a:rPr>
              <a:t>ұйымдары</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педагогтерінің</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даярлығын</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err="1">
                <a:solidFill>
                  <a:schemeClr val="tx1"/>
                </a:solidFill>
                <a:latin typeface="Times New Roman" panose="02020603050405020304" pitchFamily="18" charset="0"/>
                <a:cs typeface="Times New Roman" panose="02020603050405020304" pitchFamily="18" charset="0"/>
              </a:rPr>
              <a:t>қалыптастыру</a:t>
            </a:r>
            <a:endParaRPr lang="ru-RU" sz="2000" b="1" dirty="0">
              <a:solidFill>
                <a:schemeClr val="tx1"/>
              </a:solidFill>
            </a:endParaRPr>
          </a:p>
        </p:txBody>
      </p:sp>
      <p:sp>
        <p:nvSpPr>
          <p:cNvPr id="8" name="Скругленный прямоугольник 7">
            <a:extLst>
              <a:ext uri="{FF2B5EF4-FFF2-40B4-BE49-F238E27FC236}">
                <a16:creationId xmlns:a16="http://schemas.microsoft.com/office/drawing/2014/main" id="{D7E26D61-5916-9E78-12B0-23DF58674C40}"/>
              </a:ext>
            </a:extLst>
          </p:cNvPr>
          <p:cNvSpPr/>
          <p:nvPr/>
        </p:nvSpPr>
        <p:spPr>
          <a:xfrm>
            <a:off x="8280401" y="1574800"/>
            <a:ext cx="2616196" cy="35432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ru-RU" b="1" dirty="0" err="1">
                <a:solidFill>
                  <a:schemeClr val="tx1">
                    <a:lumMod val="95000"/>
                    <a:lumOff val="5000"/>
                  </a:schemeClr>
                </a:solidFill>
                <a:latin typeface="Times New Roman" panose="02020603050405020304" pitchFamily="18" charset="0"/>
                <a:cs typeface="Times New Roman" panose="02020603050405020304" pitchFamily="18" charset="0"/>
              </a:rPr>
              <a:t>Ә</a:t>
            </a:r>
            <a:r>
              <a:rPr lang="ru-RU" sz="1800" b="1" dirty="0" err="1">
                <a:solidFill>
                  <a:schemeClr val="tx1">
                    <a:lumMod val="95000"/>
                    <a:lumOff val="5000"/>
                  </a:schemeClr>
                </a:solidFill>
                <a:latin typeface="Times New Roman" panose="02020603050405020304" pitchFamily="18" charset="0"/>
                <a:cs typeface="Times New Roman" panose="02020603050405020304" pitchFamily="18" charset="0"/>
              </a:rPr>
              <a:t>леуметтік</a:t>
            </a:r>
            <a:r>
              <a:rPr lang="ru-RU"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b="1" dirty="0" err="1">
                <a:solidFill>
                  <a:schemeClr val="tx1">
                    <a:lumMod val="95000"/>
                    <a:lumOff val="5000"/>
                  </a:schemeClr>
                </a:solidFill>
                <a:latin typeface="Times New Roman" panose="02020603050405020304" pitchFamily="18" charset="0"/>
                <a:cs typeface="Times New Roman" panose="02020603050405020304" pitchFamily="18" charset="0"/>
              </a:rPr>
              <a:t>бейімделу</a:t>
            </a:r>
            <a:r>
              <a:rPr lang="ru-RU" sz="1800" b="1" dirty="0">
                <a:solidFill>
                  <a:schemeClr val="tx1">
                    <a:lumMod val="95000"/>
                    <a:lumOff val="5000"/>
                  </a:schemeClr>
                </a:solidFill>
                <a:latin typeface="Times New Roman" panose="02020603050405020304" pitchFamily="18" charset="0"/>
                <a:cs typeface="Times New Roman" panose="02020603050405020304" pitchFamily="18" charset="0"/>
              </a:rPr>
              <a:t>, ал </a:t>
            </a:r>
            <a:r>
              <a:rPr lang="ru-RU" sz="1800" b="1" dirty="0" err="1">
                <a:solidFill>
                  <a:schemeClr val="tx1">
                    <a:lumMod val="95000"/>
                    <a:lumOff val="5000"/>
                  </a:schemeClr>
                </a:solidFill>
                <a:latin typeface="Times New Roman" panose="02020603050405020304" pitchFamily="18" charset="0"/>
                <a:cs typeface="Times New Roman" panose="02020603050405020304" pitchFamily="18" charset="0"/>
              </a:rPr>
              <a:t>одан</a:t>
            </a:r>
            <a:r>
              <a:rPr lang="ru-RU"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b="1" dirty="0" err="1">
                <a:solidFill>
                  <a:schemeClr val="tx1">
                    <a:lumMod val="95000"/>
                    <a:lumOff val="5000"/>
                  </a:schemeClr>
                </a:solidFill>
                <a:latin typeface="Times New Roman" panose="02020603050405020304" pitchFamily="18" charset="0"/>
                <a:cs typeface="Times New Roman" panose="02020603050405020304" pitchFamily="18" charset="0"/>
              </a:rPr>
              <a:t>әрі</a:t>
            </a:r>
            <a:r>
              <a:rPr lang="ru-RU" sz="18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kk-KZ" sz="1800" b="1" dirty="0">
                <a:solidFill>
                  <a:schemeClr val="tx1">
                    <a:lumMod val="95000"/>
                    <a:lumOff val="5000"/>
                  </a:schemeClr>
                </a:solidFill>
                <a:latin typeface="Times New Roman" panose="02020603050405020304" pitchFamily="18" charset="0"/>
                <a:cs typeface="Times New Roman" panose="02020603050405020304" pitchFamily="18" charset="0"/>
              </a:rPr>
              <a:t>ЕББҚ </a:t>
            </a:r>
            <a:r>
              <a:rPr lang="ru-RU" sz="1800" b="1" dirty="0">
                <a:solidFill>
                  <a:schemeClr val="tx1">
                    <a:lumMod val="95000"/>
                    <a:lumOff val="5000"/>
                  </a:schemeClr>
                </a:solidFill>
                <a:latin typeface="Times New Roman" panose="02020603050405020304" pitchFamily="18" charset="0"/>
                <a:cs typeface="Times New Roman" panose="02020603050405020304" pitchFamily="18" charset="0"/>
              </a:rPr>
              <a:t>бар </a:t>
            </a:r>
            <a:r>
              <a:rPr lang="ru-RU" sz="1800" b="1" dirty="0" err="1">
                <a:solidFill>
                  <a:schemeClr val="tx1">
                    <a:lumMod val="95000"/>
                    <a:lumOff val="5000"/>
                  </a:schemeClr>
                </a:solidFill>
                <a:latin typeface="Times New Roman" panose="02020603050405020304" pitchFamily="18" charset="0"/>
                <a:cs typeface="Times New Roman" panose="02020603050405020304" pitchFamily="18" charset="0"/>
              </a:rPr>
              <a:t>балаларды</a:t>
            </a:r>
            <a:r>
              <a:rPr lang="ru-RU"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b="1" dirty="0" err="1">
                <a:solidFill>
                  <a:schemeClr val="tx1">
                    <a:lumMod val="95000"/>
                    <a:lumOff val="5000"/>
                  </a:schemeClr>
                </a:solidFill>
                <a:latin typeface="Times New Roman" panose="02020603050405020304" pitchFamily="18" charset="0"/>
                <a:cs typeface="Times New Roman" panose="02020603050405020304" pitchFamily="18" charset="0"/>
              </a:rPr>
              <a:t>кәсіби</a:t>
            </a:r>
            <a:r>
              <a:rPr lang="ru-RU"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b="1" dirty="0" err="1">
                <a:solidFill>
                  <a:schemeClr val="tx1">
                    <a:lumMod val="95000"/>
                    <a:lumOff val="5000"/>
                  </a:schemeClr>
                </a:solidFill>
                <a:latin typeface="Times New Roman" panose="02020603050405020304" pitchFamily="18" charset="0"/>
                <a:cs typeface="Times New Roman" panose="02020603050405020304" pitchFamily="18" charset="0"/>
              </a:rPr>
              <a:t>және</a:t>
            </a:r>
            <a:r>
              <a:rPr lang="ru-RU"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b="1" dirty="0" err="1">
                <a:solidFill>
                  <a:schemeClr val="tx1">
                    <a:lumMod val="95000"/>
                    <a:lumOff val="5000"/>
                  </a:schemeClr>
                </a:solidFill>
                <a:latin typeface="Times New Roman" panose="02020603050405020304" pitchFamily="18" charset="0"/>
                <a:cs typeface="Times New Roman" panose="02020603050405020304" pitchFamily="18" charset="0"/>
              </a:rPr>
              <a:t>еңбекке</a:t>
            </a:r>
            <a:r>
              <a:rPr lang="ru-RU"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sz="1800" b="1" dirty="0" err="1">
                <a:solidFill>
                  <a:schemeClr val="tx1">
                    <a:lumMod val="95000"/>
                    <a:lumOff val="5000"/>
                  </a:schemeClr>
                </a:solidFill>
                <a:latin typeface="Times New Roman" panose="02020603050405020304" pitchFamily="18" charset="0"/>
                <a:cs typeface="Times New Roman" panose="02020603050405020304" pitchFamily="18" charset="0"/>
              </a:rPr>
              <a:t>бейімдеу</a:t>
            </a:r>
            <a:endParaRPr lang="ru-RU" sz="1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 name="Стрелка вправо 8">
            <a:extLst>
              <a:ext uri="{FF2B5EF4-FFF2-40B4-BE49-F238E27FC236}">
                <a16:creationId xmlns:a16="http://schemas.microsoft.com/office/drawing/2014/main" id="{0CB063D2-274A-2E9F-3355-0CE288FB9524}"/>
              </a:ext>
            </a:extLst>
          </p:cNvPr>
          <p:cNvSpPr/>
          <p:nvPr/>
        </p:nvSpPr>
        <p:spPr>
          <a:xfrm>
            <a:off x="4108197" y="3186684"/>
            <a:ext cx="73659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KZ"/>
          </a:p>
        </p:txBody>
      </p:sp>
      <p:sp>
        <p:nvSpPr>
          <p:cNvPr id="10" name="Стрелка вправо 9">
            <a:extLst>
              <a:ext uri="{FF2B5EF4-FFF2-40B4-BE49-F238E27FC236}">
                <a16:creationId xmlns:a16="http://schemas.microsoft.com/office/drawing/2014/main" id="{DA9789EF-0BA3-4F6B-633D-B5EFFF34B8AC}"/>
              </a:ext>
            </a:extLst>
          </p:cNvPr>
          <p:cNvSpPr/>
          <p:nvPr/>
        </p:nvSpPr>
        <p:spPr>
          <a:xfrm>
            <a:off x="7682484" y="3153831"/>
            <a:ext cx="597916"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KZ"/>
          </a:p>
        </p:txBody>
      </p:sp>
    </p:spTree>
    <p:extLst>
      <p:ext uri="{BB962C8B-B14F-4D97-AF65-F5344CB8AC3E}">
        <p14:creationId xmlns:p14="http://schemas.microsoft.com/office/powerpoint/2010/main" val="367686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51403F-90C6-B3DC-C808-6234B077833D}"/>
              </a:ext>
            </a:extLst>
          </p:cNvPr>
          <p:cNvSpPr>
            <a:spLocks noGrp="1"/>
          </p:cNvSpPr>
          <p:nvPr>
            <p:ph type="title"/>
          </p:nvPr>
        </p:nvSpPr>
        <p:spPr>
          <a:xfrm>
            <a:off x="1295402" y="982133"/>
            <a:ext cx="9601196" cy="783168"/>
          </a:xfrm>
        </p:spPr>
        <p:txBody>
          <a:bodyPr>
            <a:normAutofit/>
          </a:bodyPr>
          <a:lstStyle/>
          <a:p>
            <a:r>
              <a:rPr lang="ru-RU" sz="2800" b="1" dirty="0">
                <a:solidFill>
                  <a:schemeClr val="tx1">
                    <a:lumMod val="95000"/>
                    <a:lumOff val="5000"/>
                  </a:schemeClr>
                </a:solidFill>
                <a:latin typeface="Times New Roman" panose="02020603050405020304" pitchFamily="18" charset="0"/>
                <a:cs typeface="Times New Roman" panose="02020603050405020304" pitchFamily="18" charset="0"/>
              </a:rPr>
              <a:t>ДАЙЫНДЫҚ КОМПОНЕНТТЕРІ</a:t>
            </a:r>
            <a:endParaRPr lang="ru-KZ" sz="2800" dirty="0"/>
          </a:p>
        </p:txBody>
      </p:sp>
      <p:sp>
        <p:nvSpPr>
          <p:cNvPr id="3" name="Объект 2">
            <a:extLst>
              <a:ext uri="{FF2B5EF4-FFF2-40B4-BE49-F238E27FC236}">
                <a16:creationId xmlns:a16="http://schemas.microsoft.com/office/drawing/2014/main" id="{79DA60DE-52CA-C73D-A033-2A6F389151C8}"/>
              </a:ext>
            </a:extLst>
          </p:cNvPr>
          <p:cNvSpPr>
            <a:spLocks noGrp="1"/>
          </p:cNvSpPr>
          <p:nvPr>
            <p:ph idx="1"/>
          </p:nvPr>
        </p:nvSpPr>
        <p:spPr>
          <a:xfrm>
            <a:off x="1295401" y="1765300"/>
            <a:ext cx="9601196" cy="4140000"/>
          </a:xfrm>
        </p:spPr>
        <p:txBody>
          <a:bodyPr/>
          <a:lstStyle/>
          <a:p>
            <a:pPr marL="0" indent="0" algn="ctr">
              <a:buNone/>
            </a:pPr>
            <a:endParaRPr lang="ru-RU" dirty="0"/>
          </a:p>
          <a:p>
            <a:endParaRPr lang="ru-KZ" dirty="0"/>
          </a:p>
        </p:txBody>
      </p:sp>
      <p:graphicFrame>
        <p:nvGraphicFramePr>
          <p:cNvPr id="5" name="Схема 4">
            <a:extLst>
              <a:ext uri="{FF2B5EF4-FFF2-40B4-BE49-F238E27FC236}">
                <a16:creationId xmlns:a16="http://schemas.microsoft.com/office/drawing/2014/main" id="{219EC00A-87AD-18E3-D8E9-866D80F6E30D}"/>
              </a:ext>
            </a:extLst>
          </p:cNvPr>
          <p:cNvGraphicFramePr/>
          <p:nvPr>
            <p:extLst>
              <p:ext uri="{D42A27DB-BD31-4B8C-83A1-F6EECF244321}">
                <p14:modId xmlns:p14="http://schemas.microsoft.com/office/powerpoint/2010/main" val="845536316"/>
              </p:ext>
            </p:extLst>
          </p:nvPr>
        </p:nvGraphicFramePr>
        <p:xfrm>
          <a:off x="1241658" y="1765300"/>
          <a:ext cx="9240253" cy="4671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307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80A7EA-A278-0F27-3415-1543D77B210D}"/>
              </a:ext>
            </a:extLst>
          </p:cNvPr>
          <p:cNvSpPr>
            <a:spLocks noGrp="1"/>
          </p:cNvSpPr>
          <p:nvPr>
            <p:ph type="title"/>
          </p:nvPr>
        </p:nvSpPr>
        <p:spPr>
          <a:xfrm>
            <a:off x="1295402" y="673101"/>
            <a:ext cx="9601196" cy="622300"/>
          </a:xfrm>
        </p:spPr>
        <p:txBody>
          <a:bodyPr>
            <a:normAutofit/>
          </a:bodyPr>
          <a:lstStyle/>
          <a:p>
            <a:r>
              <a:rPr lang="ru-RU" sz="2000" b="1" dirty="0">
                <a:solidFill>
                  <a:schemeClr val="tx1"/>
                </a:solidFill>
                <a:latin typeface="Times New Roman" panose="02020603050405020304" pitchFamily="18" charset="0"/>
                <a:ea typeface="Calibri"/>
                <a:cs typeface="Times New Roman" panose="02020603050405020304" pitchFamily="18" charset="0"/>
              </a:rPr>
              <a:t>ДАЙЫНДЫҚ КРИТЕРИЙЛЕРІ МЕН ДЕҢГЕЙЛЕРІ</a:t>
            </a:r>
            <a:endParaRPr lang="ru-KZ" sz="2000" dirty="0"/>
          </a:p>
        </p:txBody>
      </p:sp>
      <p:graphicFrame>
        <p:nvGraphicFramePr>
          <p:cNvPr id="4" name="Объект 3">
            <a:extLst>
              <a:ext uri="{FF2B5EF4-FFF2-40B4-BE49-F238E27FC236}">
                <a16:creationId xmlns:a16="http://schemas.microsoft.com/office/drawing/2014/main" id="{254C3927-AE9E-6000-67B3-7663797375BF}"/>
              </a:ext>
            </a:extLst>
          </p:cNvPr>
          <p:cNvGraphicFramePr>
            <a:graphicFrameLocks noGrp="1"/>
          </p:cNvGraphicFramePr>
          <p:nvPr>
            <p:ph idx="1"/>
            <p:extLst>
              <p:ext uri="{D42A27DB-BD31-4B8C-83A1-F6EECF244321}">
                <p14:modId xmlns:p14="http://schemas.microsoft.com/office/powerpoint/2010/main" val="492887592"/>
              </p:ext>
            </p:extLst>
          </p:nvPr>
        </p:nvGraphicFramePr>
        <p:xfrm>
          <a:off x="1295400" y="1536700"/>
          <a:ext cx="9601200" cy="4338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146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82F480-E16B-4BC3-0798-002516C30814}"/>
              </a:ext>
            </a:extLst>
          </p:cNvPr>
          <p:cNvSpPr>
            <a:spLocks noGrp="1"/>
          </p:cNvSpPr>
          <p:nvPr>
            <p:ph type="title"/>
          </p:nvPr>
        </p:nvSpPr>
        <p:spPr>
          <a:xfrm>
            <a:off x="1295402" y="812801"/>
            <a:ext cx="9601196" cy="774700"/>
          </a:xfrm>
        </p:spPr>
        <p:txBody>
          <a:bodyPr>
            <a:normAutofit fontScale="90000"/>
          </a:bodyPr>
          <a:lstStyle/>
          <a:p>
            <a:r>
              <a:rPr lang="ru-RU" sz="2400" b="1" dirty="0">
                <a:solidFill>
                  <a:schemeClr val="tx1">
                    <a:lumMod val="95000"/>
                    <a:lumOff val="5000"/>
                  </a:schemeClr>
                </a:solidFill>
                <a:latin typeface="Times New Roman" panose="02020603050405020304" pitchFamily="18" charset="0"/>
                <a:cs typeface="Times New Roman" panose="02020603050405020304" pitchFamily="18" charset="0"/>
              </a:rPr>
              <a:t>ДАЙЫНДЫҚТЫ ҚАЛЫПТАСТЫРУДЫҢ ДИДАКТИКАЛЫҚ ШАРТТАРЫ</a:t>
            </a:r>
            <a:endParaRPr lang="ru-KZ" sz="2400" dirty="0"/>
          </a:p>
        </p:txBody>
      </p:sp>
      <p:graphicFrame>
        <p:nvGraphicFramePr>
          <p:cNvPr id="4" name="Объект 3">
            <a:extLst>
              <a:ext uri="{FF2B5EF4-FFF2-40B4-BE49-F238E27FC236}">
                <a16:creationId xmlns:a16="http://schemas.microsoft.com/office/drawing/2014/main" id="{CC1098C7-3D7A-9EFF-241B-F91C2D51CC76}"/>
              </a:ext>
            </a:extLst>
          </p:cNvPr>
          <p:cNvGraphicFramePr>
            <a:graphicFrameLocks noGrp="1"/>
          </p:cNvGraphicFramePr>
          <p:nvPr>
            <p:ph idx="1"/>
            <p:extLst>
              <p:ext uri="{D42A27DB-BD31-4B8C-83A1-F6EECF244321}">
                <p14:modId xmlns:p14="http://schemas.microsoft.com/office/powerpoint/2010/main" val="2691135435"/>
              </p:ext>
            </p:extLst>
          </p:nvPr>
        </p:nvGraphicFramePr>
        <p:xfrm>
          <a:off x="1295400" y="1765301"/>
          <a:ext cx="9601200" cy="4110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1311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A5E484-D574-51B5-F9AA-1980D542EB5B}"/>
              </a:ext>
            </a:extLst>
          </p:cNvPr>
          <p:cNvSpPr>
            <a:spLocks noGrp="1"/>
          </p:cNvSpPr>
          <p:nvPr>
            <p:ph type="title"/>
          </p:nvPr>
        </p:nvSpPr>
        <p:spPr>
          <a:xfrm>
            <a:off x="1295402" y="495300"/>
            <a:ext cx="9601196" cy="1790699"/>
          </a:xfrm>
        </p:spPr>
        <p:txBody>
          <a:bodyPr>
            <a:noAutofit/>
          </a:bodyPr>
          <a:lstStyle/>
          <a:p>
            <a:r>
              <a:rPr lang="ru-RU" sz="1800" b="1" dirty="0" err="1">
                <a:solidFill>
                  <a:schemeClr val="tx1"/>
                </a:solidFill>
                <a:latin typeface="Times New Roman" panose="02020603050405020304" pitchFamily="18" charset="0"/>
                <a:ea typeface="Times New Roman"/>
                <a:cs typeface="Times New Roman" panose="02020603050405020304" pitchFamily="18" charset="0"/>
              </a:rPr>
              <a:t>Инклюзивті</a:t>
            </a:r>
            <a:r>
              <a:rPr lang="ru-RU" sz="1800" b="1" dirty="0">
                <a:solidFill>
                  <a:schemeClr val="tx1"/>
                </a:solidFill>
                <a:latin typeface="Times New Roman" panose="02020603050405020304" pitchFamily="18" charset="0"/>
                <a:ea typeface="Times New Roman"/>
                <a:cs typeface="Times New Roman" panose="02020603050405020304" pitchFamily="18" charset="0"/>
              </a:rPr>
              <a:t> </a:t>
            </a:r>
            <a:r>
              <a:rPr lang="ru-RU" sz="1800" b="1" dirty="0" err="1">
                <a:solidFill>
                  <a:schemeClr val="tx1"/>
                </a:solidFill>
                <a:latin typeface="Times New Roman" panose="02020603050405020304" pitchFamily="18" charset="0"/>
                <a:ea typeface="Times New Roman"/>
                <a:cs typeface="Times New Roman" panose="02020603050405020304" pitchFamily="18" charset="0"/>
              </a:rPr>
              <a:t>білім</a:t>
            </a:r>
            <a:r>
              <a:rPr lang="ru-RU" sz="1800" b="1" dirty="0">
                <a:solidFill>
                  <a:schemeClr val="tx1"/>
                </a:solidFill>
                <a:latin typeface="Times New Roman" panose="02020603050405020304" pitchFamily="18" charset="0"/>
                <a:ea typeface="Times New Roman"/>
                <a:cs typeface="Times New Roman" panose="02020603050405020304" pitchFamily="18" charset="0"/>
              </a:rPr>
              <a:t> беру </a:t>
            </a:r>
            <a:r>
              <a:rPr lang="ru-RU" sz="1800" b="1" dirty="0" err="1">
                <a:solidFill>
                  <a:schemeClr val="tx1"/>
                </a:solidFill>
                <a:latin typeface="Times New Roman" panose="02020603050405020304" pitchFamily="18" charset="0"/>
                <a:ea typeface="Times New Roman"/>
                <a:cs typeface="Times New Roman" panose="02020603050405020304" pitchFamily="18" charset="0"/>
              </a:rPr>
              <a:t>жағдайында</a:t>
            </a:r>
            <a:r>
              <a:rPr lang="ru-RU" sz="1800" b="1" dirty="0">
                <a:solidFill>
                  <a:schemeClr val="tx1"/>
                </a:solidFill>
                <a:latin typeface="Times New Roman" panose="02020603050405020304" pitchFamily="18" charset="0"/>
                <a:ea typeface="Times New Roman"/>
                <a:cs typeface="Times New Roman" panose="02020603050405020304" pitchFamily="18" charset="0"/>
              </a:rPr>
              <a:t> </a:t>
            </a:r>
            <a:br>
              <a:rPr lang="ru-RU" sz="1800" b="1" dirty="0">
                <a:solidFill>
                  <a:schemeClr val="tx1"/>
                </a:solidFill>
                <a:latin typeface="Times New Roman" panose="02020603050405020304" pitchFamily="18" charset="0"/>
                <a:ea typeface="Times New Roman"/>
                <a:cs typeface="Times New Roman" panose="02020603050405020304" pitchFamily="18" charset="0"/>
              </a:rPr>
            </a:br>
            <a:r>
              <a:rPr lang="ru-RU" sz="1800" b="1" dirty="0" err="1">
                <a:solidFill>
                  <a:schemeClr val="tx1"/>
                </a:solidFill>
                <a:latin typeface="Times New Roman" panose="02020603050405020304" pitchFamily="18" charset="0"/>
                <a:ea typeface="Times New Roman"/>
                <a:cs typeface="Times New Roman" panose="02020603050405020304" pitchFamily="18" charset="0"/>
              </a:rPr>
              <a:t>жұмыс</a:t>
            </a:r>
            <a:r>
              <a:rPr lang="ru-RU" sz="1800" b="1" dirty="0">
                <a:solidFill>
                  <a:schemeClr val="tx1"/>
                </a:solidFill>
                <a:latin typeface="Times New Roman" panose="02020603050405020304" pitchFamily="18" charset="0"/>
                <a:ea typeface="Times New Roman"/>
                <a:cs typeface="Times New Roman" panose="02020603050405020304" pitchFamily="18" charset="0"/>
              </a:rPr>
              <a:t> </a:t>
            </a:r>
            <a:r>
              <a:rPr lang="ru-RU" sz="1800" b="1" dirty="0" err="1">
                <a:solidFill>
                  <a:schemeClr val="tx1"/>
                </a:solidFill>
                <a:latin typeface="Times New Roman" panose="02020603050405020304" pitchFamily="18" charset="0"/>
                <a:ea typeface="Times New Roman"/>
                <a:cs typeface="Times New Roman" panose="02020603050405020304" pitchFamily="18" charset="0"/>
              </a:rPr>
              <a:t>істеу</a:t>
            </a:r>
            <a:r>
              <a:rPr lang="ru-RU" sz="1800" b="1" dirty="0">
                <a:solidFill>
                  <a:schemeClr val="tx1"/>
                </a:solidFill>
                <a:latin typeface="Times New Roman" panose="02020603050405020304" pitchFamily="18" charset="0"/>
                <a:ea typeface="Times New Roman"/>
                <a:cs typeface="Times New Roman" panose="02020603050405020304" pitchFamily="18" charset="0"/>
              </a:rPr>
              <a:t> </a:t>
            </a:r>
            <a:r>
              <a:rPr lang="ru-RU" sz="1800" b="1" dirty="0" err="1">
                <a:solidFill>
                  <a:schemeClr val="tx1"/>
                </a:solidFill>
                <a:latin typeface="Times New Roman" panose="02020603050405020304" pitchFamily="18" charset="0"/>
                <a:ea typeface="Times New Roman"/>
                <a:cs typeface="Times New Roman" panose="02020603050405020304" pitchFamily="18" charset="0"/>
              </a:rPr>
              <a:t>үшін</a:t>
            </a:r>
            <a:r>
              <a:rPr lang="ru-RU" sz="1800" b="1" dirty="0">
                <a:solidFill>
                  <a:schemeClr val="tx1"/>
                </a:solidFill>
                <a:latin typeface="Times New Roman" panose="02020603050405020304" pitchFamily="18" charset="0"/>
                <a:ea typeface="Times New Roman"/>
                <a:cs typeface="Times New Roman" panose="02020603050405020304" pitchFamily="18" charset="0"/>
              </a:rPr>
              <a:t> </a:t>
            </a:r>
            <a:r>
              <a:rPr lang="ru-RU" sz="1800" b="1" dirty="0" err="1">
                <a:solidFill>
                  <a:schemeClr val="tx1"/>
                </a:solidFill>
                <a:latin typeface="Times New Roman" panose="02020603050405020304" pitchFamily="18" charset="0"/>
                <a:ea typeface="Times New Roman"/>
                <a:cs typeface="Times New Roman" panose="02020603050405020304" pitchFamily="18" charset="0"/>
              </a:rPr>
              <a:t>мұғалімдердің</a:t>
            </a:r>
            <a:r>
              <a:rPr lang="ru-RU" sz="1800" b="1" dirty="0">
                <a:solidFill>
                  <a:schemeClr val="tx1"/>
                </a:solidFill>
                <a:latin typeface="Times New Roman" panose="02020603050405020304" pitchFamily="18" charset="0"/>
                <a:ea typeface="Times New Roman"/>
                <a:cs typeface="Times New Roman" panose="02020603050405020304" pitchFamily="18" charset="0"/>
              </a:rPr>
              <a:t> </a:t>
            </a:r>
            <a:r>
              <a:rPr lang="ru-RU" sz="1800" b="1" dirty="0" err="1">
                <a:solidFill>
                  <a:schemeClr val="tx1"/>
                </a:solidFill>
                <a:latin typeface="Times New Roman" panose="02020603050405020304" pitchFamily="18" charset="0"/>
                <a:ea typeface="Times New Roman"/>
                <a:cs typeface="Times New Roman" panose="02020603050405020304" pitchFamily="18" charset="0"/>
              </a:rPr>
              <a:t>дайындығын</a:t>
            </a:r>
            <a:r>
              <a:rPr lang="ru-RU" sz="1800" b="1" dirty="0">
                <a:solidFill>
                  <a:schemeClr val="tx1"/>
                </a:solidFill>
                <a:latin typeface="Times New Roman" panose="02020603050405020304" pitchFamily="18" charset="0"/>
                <a:ea typeface="Times New Roman"/>
                <a:cs typeface="Times New Roman" panose="02020603050405020304" pitchFamily="18" charset="0"/>
              </a:rPr>
              <a:t> </a:t>
            </a:r>
            <a:r>
              <a:rPr lang="ru-RU" sz="1800" b="1" dirty="0" err="1">
                <a:solidFill>
                  <a:schemeClr val="tx1"/>
                </a:solidFill>
                <a:latin typeface="Times New Roman" panose="02020603050405020304" pitchFamily="18" charset="0"/>
                <a:ea typeface="Times New Roman"/>
                <a:cs typeface="Times New Roman" panose="02020603050405020304" pitchFamily="18" charset="0"/>
              </a:rPr>
              <a:t>қалыптастыру</a:t>
            </a:r>
            <a:r>
              <a:rPr lang="ru-RU" sz="1800" b="1" dirty="0">
                <a:solidFill>
                  <a:schemeClr val="tx1"/>
                </a:solidFill>
                <a:latin typeface="Times New Roman" panose="02020603050405020304" pitchFamily="18" charset="0"/>
                <a:ea typeface="Times New Roman"/>
                <a:cs typeface="Times New Roman" panose="02020603050405020304" pitchFamily="18" charset="0"/>
              </a:rPr>
              <a:t> </a:t>
            </a:r>
            <a:r>
              <a:rPr lang="ru-RU" sz="1800" b="1" dirty="0" err="1">
                <a:solidFill>
                  <a:schemeClr val="tx1"/>
                </a:solidFill>
                <a:latin typeface="Times New Roman" panose="02020603050405020304" pitchFamily="18" charset="0"/>
                <a:ea typeface="Times New Roman"/>
                <a:cs typeface="Times New Roman" panose="02020603050405020304" pitchFamily="18" charset="0"/>
              </a:rPr>
              <a:t>моделі</a:t>
            </a:r>
            <a:br>
              <a:rPr lang="ru-RU" sz="1800" b="1" dirty="0">
                <a:solidFill>
                  <a:schemeClr val="tx1"/>
                </a:solidFill>
                <a:latin typeface="Times New Roman" panose="02020603050405020304" pitchFamily="18" charset="0"/>
                <a:ea typeface="Times New Roman"/>
                <a:cs typeface="Times New Roman" panose="02020603050405020304" pitchFamily="18" charset="0"/>
              </a:rPr>
            </a:br>
            <a:br>
              <a:rPr lang="ru-RU" sz="1800" b="1" dirty="0">
                <a:solidFill>
                  <a:schemeClr val="tx1"/>
                </a:solidFill>
                <a:latin typeface="Times New Roman" panose="02020603050405020304" pitchFamily="18" charset="0"/>
                <a:ea typeface="Times New Roman"/>
                <a:cs typeface="Times New Roman" panose="02020603050405020304" pitchFamily="18" charset="0"/>
              </a:rPr>
            </a:br>
            <a:r>
              <a:rPr lang="ru-RU" sz="1800" b="1" u="sng" dirty="0" err="1">
                <a:solidFill>
                  <a:schemeClr val="tx1"/>
                </a:solidFill>
                <a:latin typeface="Times New Roman" panose="02020603050405020304" pitchFamily="18" charset="0"/>
                <a:ea typeface="Times New Roman"/>
                <a:cs typeface="Times New Roman" panose="02020603050405020304" pitchFamily="18" charset="0"/>
              </a:rPr>
              <a:t>Мотивациялық-аксиологиялық</a:t>
            </a:r>
            <a:r>
              <a:rPr lang="ru-RU" sz="1800" b="1" u="sng" dirty="0">
                <a:solidFill>
                  <a:schemeClr val="tx1"/>
                </a:solidFill>
                <a:latin typeface="Times New Roman" panose="02020603050405020304" pitchFamily="18" charset="0"/>
                <a:ea typeface="Times New Roman"/>
                <a:cs typeface="Times New Roman" panose="02020603050405020304" pitchFamily="18" charset="0"/>
              </a:rPr>
              <a:t> компонент</a:t>
            </a:r>
            <a:br>
              <a:rPr lang="ru-RU" sz="1800" b="1" u="sng" dirty="0">
                <a:solidFill>
                  <a:schemeClr val="tx1"/>
                </a:solidFill>
                <a:latin typeface="Times New Roman" panose="02020603050405020304" pitchFamily="18" charset="0"/>
                <a:ea typeface="Times New Roman"/>
                <a:cs typeface="Times New Roman" panose="02020603050405020304" pitchFamily="18" charset="0"/>
              </a:rPr>
            </a:br>
            <a:r>
              <a:rPr lang="ru-RU" sz="1800" b="1" u="sng" dirty="0" err="1">
                <a:solidFill>
                  <a:schemeClr val="tx1"/>
                </a:solidFill>
                <a:latin typeface="Times New Roman" panose="02020603050405020304" pitchFamily="18" charset="0"/>
                <a:cs typeface="Times New Roman" panose="02020603050405020304" pitchFamily="18" charset="0"/>
              </a:rPr>
              <a:t>Ма</a:t>
            </a:r>
            <a:r>
              <a:rPr lang="kk-KZ" sz="1800" b="1" u="sng" dirty="0" err="1">
                <a:solidFill>
                  <a:schemeClr val="tx1"/>
                </a:solidFill>
                <a:latin typeface="Times New Roman" panose="02020603050405020304" pitchFamily="18" charset="0"/>
                <a:cs typeface="Times New Roman" panose="02020603050405020304" pitchFamily="18" charset="0"/>
              </a:rPr>
              <a:t>қсаты</a:t>
            </a:r>
            <a:r>
              <a:rPr lang="ru-RU" sz="1800" b="1" u="sng" dirty="0">
                <a:solidFill>
                  <a:schemeClr val="tx1"/>
                </a:solidFill>
                <a:latin typeface="Times New Roman" panose="02020603050405020304" pitchFamily="18" charset="0"/>
                <a:cs typeface="Times New Roman" panose="02020603050405020304" pitchFamily="18" charset="0"/>
              </a:rPr>
              <a:t>: </a:t>
            </a:r>
            <a:br>
              <a:rPr lang="ru-RU" sz="1800" dirty="0">
                <a:solidFill>
                  <a:schemeClr val="tx1"/>
                </a:solidFill>
                <a:latin typeface="Times New Roman" panose="02020603050405020304" pitchFamily="18" charset="0"/>
                <a:cs typeface="Times New Roman" panose="02020603050405020304" pitchFamily="18" charset="0"/>
              </a:rPr>
            </a:br>
            <a:r>
              <a:rPr lang="ru-RU" sz="1800" dirty="0" err="1">
                <a:solidFill>
                  <a:schemeClr val="tx1"/>
                </a:solidFill>
                <a:latin typeface="Times New Roman" panose="02020603050405020304" pitchFamily="18" charset="0"/>
                <a:cs typeface="Times New Roman" panose="02020603050405020304" pitchFamily="18" charset="0"/>
              </a:rPr>
              <a:t>инклюзивті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білім</a:t>
            </a:r>
            <a:r>
              <a:rPr lang="ru-RU" sz="1800" dirty="0">
                <a:solidFill>
                  <a:schemeClr val="tx1"/>
                </a:solidFill>
                <a:latin typeface="Times New Roman" panose="02020603050405020304" pitchFamily="18" charset="0"/>
                <a:cs typeface="Times New Roman" panose="02020603050405020304" pitchFamily="18" charset="0"/>
              </a:rPr>
              <a:t> беру </a:t>
            </a:r>
            <a:r>
              <a:rPr lang="ru-RU" sz="1800" dirty="0" err="1">
                <a:solidFill>
                  <a:schemeClr val="tx1"/>
                </a:solidFill>
                <a:latin typeface="Times New Roman" panose="02020603050405020304" pitchFamily="18" charset="0"/>
                <a:cs typeface="Times New Roman" panose="02020603050405020304" pitchFamily="18" charset="0"/>
              </a:rPr>
              <a:t>жағдайында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жұмыс</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істеу</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үшін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педагогтердің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даярлығын</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қалыптастыру</a:t>
            </a:r>
            <a:endParaRPr lang="ru-KZ" sz="1800" dirty="0"/>
          </a:p>
        </p:txBody>
      </p:sp>
      <p:pic>
        <p:nvPicPr>
          <p:cNvPr id="6" name="Picture 2">
            <a:extLst>
              <a:ext uri="{FF2B5EF4-FFF2-40B4-BE49-F238E27FC236}">
                <a16:creationId xmlns:a16="http://schemas.microsoft.com/office/drawing/2014/main" id="{CCA5E4BD-64EA-BD2C-92FC-18CD76AC59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86450" y="3187700"/>
            <a:ext cx="4191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трелка вправо 3">
            <a:extLst>
              <a:ext uri="{FF2B5EF4-FFF2-40B4-BE49-F238E27FC236}">
                <a16:creationId xmlns:a16="http://schemas.microsoft.com/office/drawing/2014/main" id="{2A667A09-0A61-10B4-CAE7-74C0E53C6104}"/>
              </a:ext>
            </a:extLst>
          </p:cNvPr>
          <p:cNvSpPr/>
          <p:nvPr/>
        </p:nvSpPr>
        <p:spPr>
          <a:xfrm rot="5400000">
            <a:off x="5849854" y="2154159"/>
            <a:ext cx="259249" cy="36004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id="{4954B773-90CF-FA30-84AC-880A3EB1D3BD}"/>
              </a:ext>
            </a:extLst>
          </p:cNvPr>
          <p:cNvSpPr/>
          <p:nvPr/>
        </p:nvSpPr>
        <p:spPr>
          <a:xfrm>
            <a:off x="1600200" y="2463804"/>
            <a:ext cx="8915400" cy="7238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800" b="1" u="sng" dirty="0" err="1">
                <a:solidFill>
                  <a:schemeClr val="tx1"/>
                </a:solidFill>
                <a:latin typeface="Times New Roman" panose="02020603050405020304" pitchFamily="18" charset="0"/>
                <a:ea typeface="Times New Roman"/>
                <a:cs typeface="Times New Roman" panose="02020603050405020304" pitchFamily="18" charset="0"/>
              </a:rPr>
              <a:t>Когнитивті</a:t>
            </a:r>
            <a:r>
              <a:rPr lang="ru-RU" sz="1800" b="1" u="sng" dirty="0">
                <a:solidFill>
                  <a:schemeClr val="tx1"/>
                </a:solidFill>
                <a:latin typeface="Times New Roman" panose="02020603050405020304" pitchFamily="18" charset="0"/>
                <a:ea typeface="Times New Roman"/>
                <a:cs typeface="Times New Roman" panose="02020603050405020304" pitchFamily="18" charset="0"/>
              </a:rPr>
              <a:t> </a:t>
            </a:r>
            <a:r>
              <a:rPr lang="ru-RU" sz="1800" b="1" u="sng" dirty="0">
                <a:solidFill>
                  <a:schemeClr val="tx1"/>
                </a:solidFill>
                <a:latin typeface="Times New Roman" panose="02020603050405020304" pitchFamily="18" charset="0"/>
                <a:cs typeface="Times New Roman" panose="02020603050405020304" pitchFamily="18" charset="0"/>
              </a:rPr>
              <a:t>компонент:</a:t>
            </a:r>
            <a:br>
              <a:rPr lang="ru-RU" sz="1800" b="1" u="sng" dirty="0">
                <a:solidFill>
                  <a:schemeClr val="tx1"/>
                </a:solidFill>
                <a:latin typeface="Times New Roman" panose="02020603050405020304" pitchFamily="18" charset="0"/>
                <a:cs typeface="Times New Roman" panose="02020603050405020304" pitchFamily="18" charset="0"/>
              </a:rPr>
            </a:br>
            <a:r>
              <a:rPr lang="ru-RU" sz="1800" dirty="0" err="1">
                <a:solidFill>
                  <a:schemeClr val="tx1"/>
                </a:solidFill>
                <a:latin typeface="Times New Roman" panose="02020603050405020304" pitchFamily="18" charset="0"/>
                <a:cs typeface="Times New Roman" panose="02020603050405020304" pitchFamily="18" charset="0"/>
              </a:rPr>
              <a:t>ақпараттық</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және</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жүйелеу</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функциясы</a:t>
            </a:r>
            <a:endParaRPr lang="ru-KZ" dirty="0"/>
          </a:p>
        </p:txBody>
      </p:sp>
      <p:sp>
        <p:nvSpPr>
          <p:cNvPr id="7" name="Прямоугольник 6">
            <a:extLst>
              <a:ext uri="{FF2B5EF4-FFF2-40B4-BE49-F238E27FC236}">
                <a16:creationId xmlns:a16="http://schemas.microsoft.com/office/drawing/2014/main" id="{E444F8F1-B723-6E6A-BF26-A30DBA4BA239}"/>
              </a:ext>
            </a:extLst>
          </p:cNvPr>
          <p:cNvSpPr/>
          <p:nvPr/>
        </p:nvSpPr>
        <p:spPr>
          <a:xfrm>
            <a:off x="1600200" y="3556000"/>
            <a:ext cx="8915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800" b="1" u="sng" dirty="0" err="1">
                <a:solidFill>
                  <a:schemeClr val="tx1"/>
                </a:solidFill>
                <a:latin typeface="Times New Roman" panose="02020603050405020304" pitchFamily="18" charset="0"/>
                <a:ea typeface="Times New Roman"/>
                <a:cs typeface="Times New Roman" panose="02020603050405020304" pitchFamily="18" charset="0"/>
              </a:rPr>
              <a:t>Қызметтік</a:t>
            </a:r>
            <a:r>
              <a:rPr lang="ru-RU" sz="1800" b="1" u="sng" dirty="0">
                <a:solidFill>
                  <a:schemeClr val="tx1"/>
                </a:solidFill>
                <a:latin typeface="Times New Roman" panose="02020603050405020304" pitchFamily="18" charset="0"/>
                <a:ea typeface="Times New Roman"/>
                <a:cs typeface="Times New Roman" panose="02020603050405020304" pitchFamily="18" charset="0"/>
              </a:rPr>
              <a:t> </a:t>
            </a:r>
            <a:r>
              <a:rPr lang="ru-RU" sz="1800" b="1" u="sng" dirty="0" err="1">
                <a:solidFill>
                  <a:schemeClr val="tx1"/>
                </a:solidFill>
                <a:latin typeface="Times New Roman" panose="02020603050405020304" pitchFamily="18" charset="0"/>
                <a:ea typeface="Times New Roman"/>
                <a:cs typeface="Times New Roman" panose="02020603050405020304" pitchFamily="18" charset="0"/>
              </a:rPr>
              <a:t>компонентң</a:t>
            </a:r>
            <a:r>
              <a:rPr lang="ru-RU" sz="1800" b="1" u="sng" dirty="0">
                <a:solidFill>
                  <a:schemeClr val="tx1"/>
                </a:solidFill>
                <a:latin typeface="Times New Roman" panose="02020603050405020304" pitchFamily="18" charset="0"/>
                <a:ea typeface="Times New Roman"/>
                <a:cs typeface="Times New Roman" panose="02020603050405020304" pitchFamily="18" charset="0"/>
              </a:rPr>
              <a:t> </a:t>
            </a:r>
            <a:br>
              <a:rPr lang="ru-RU" sz="1800" b="1" dirty="0">
                <a:solidFill>
                  <a:schemeClr val="tx1"/>
                </a:solidFill>
                <a:latin typeface="Times New Roman" panose="02020603050405020304" pitchFamily="18" charset="0"/>
                <a:ea typeface="Times New Roman"/>
                <a:cs typeface="Times New Roman" panose="02020603050405020304" pitchFamily="18" charset="0"/>
              </a:rPr>
            </a:br>
            <a:r>
              <a:rPr lang="ru-RU" sz="1800" dirty="0" err="1">
                <a:solidFill>
                  <a:schemeClr val="tx1"/>
                </a:solidFill>
                <a:latin typeface="Times New Roman" panose="02020603050405020304" pitchFamily="18" charset="0"/>
                <a:ea typeface="Times New Roman"/>
                <a:cs typeface="Times New Roman" panose="02020603050405020304" pitchFamily="18" charset="0"/>
              </a:rPr>
              <a:t>модульдік</a:t>
            </a:r>
            <a:r>
              <a:rPr lang="ru-RU" sz="1800" dirty="0">
                <a:solidFill>
                  <a:schemeClr val="tx1"/>
                </a:solidFill>
                <a:latin typeface="Times New Roman" panose="02020603050405020304" pitchFamily="18" charset="0"/>
                <a:ea typeface="Times New Roman"/>
                <a:cs typeface="Times New Roman" panose="02020603050405020304" pitchFamily="18" charset="0"/>
              </a:rPr>
              <a:t> </a:t>
            </a:r>
            <a:r>
              <a:rPr lang="ru-RU" sz="1800" dirty="0" err="1">
                <a:solidFill>
                  <a:schemeClr val="tx1"/>
                </a:solidFill>
                <a:latin typeface="Times New Roman" panose="02020603050405020304" pitchFamily="18" charset="0"/>
                <a:ea typeface="Times New Roman"/>
                <a:cs typeface="Times New Roman" panose="02020603050405020304" pitchFamily="18" charset="0"/>
              </a:rPr>
              <a:t>технологияны</a:t>
            </a:r>
            <a:r>
              <a:rPr lang="ru-RU" sz="1800" dirty="0">
                <a:solidFill>
                  <a:schemeClr val="tx1"/>
                </a:solidFill>
                <a:latin typeface="Times New Roman" panose="02020603050405020304" pitchFamily="18" charset="0"/>
                <a:ea typeface="Times New Roman"/>
                <a:cs typeface="Times New Roman" panose="02020603050405020304" pitchFamily="18" charset="0"/>
              </a:rPr>
              <a:t>, </a:t>
            </a:r>
            <a:r>
              <a:rPr lang="ru-RU" sz="1800" dirty="0" err="1">
                <a:solidFill>
                  <a:schemeClr val="tx1"/>
                </a:solidFill>
                <a:latin typeface="Times New Roman" panose="02020603050405020304" pitchFamily="18" charset="0"/>
                <a:ea typeface="Times New Roman"/>
                <a:cs typeface="Times New Roman" panose="02020603050405020304" pitchFamily="18" charset="0"/>
              </a:rPr>
              <a:t>алгоритмдерді</a:t>
            </a:r>
            <a:r>
              <a:rPr lang="ru-RU" sz="1800" dirty="0">
                <a:solidFill>
                  <a:schemeClr val="tx1"/>
                </a:solidFill>
                <a:latin typeface="Times New Roman" panose="02020603050405020304" pitchFamily="18" charset="0"/>
                <a:ea typeface="Times New Roman"/>
                <a:cs typeface="Times New Roman" panose="02020603050405020304" pitchFamily="18" charset="0"/>
              </a:rPr>
              <a:t>, </a:t>
            </a:r>
            <a:r>
              <a:rPr lang="ru-RU" sz="1800" dirty="0" err="1">
                <a:solidFill>
                  <a:schemeClr val="tx1"/>
                </a:solidFill>
                <a:latin typeface="Times New Roman" panose="02020603050405020304" pitchFamily="18" charset="0"/>
                <a:ea typeface="Times New Roman"/>
                <a:cs typeface="Times New Roman" panose="02020603050405020304" pitchFamily="18" charset="0"/>
              </a:rPr>
              <a:t>әдістемелік</a:t>
            </a:r>
            <a:r>
              <a:rPr lang="ru-RU" sz="1800" dirty="0">
                <a:solidFill>
                  <a:schemeClr val="tx1"/>
                </a:solidFill>
                <a:latin typeface="Times New Roman" panose="02020603050405020304" pitchFamily="18" charset="0"/>
                <a:ea typeface="Times New Roman"/>
                <a:cs typeface="Times New Roman" panose="02020603050405020304" pitchFamily="18" charset="0"/>
              </a:rPr>
              <a:t> </a:t>
            </a:r>
            <a:r>
              <a:rPr lang="ru-RU" sz="1800" dirty="0" err="1">
                <a:solidFill>
                  <a:schemeClr val="tx1"/>
                </a:solidFill>
                <a:latin typeface="Times New Roman" panose="02020603050405020304" pitchFamily="18" charset="0"/>
                <a:ea typeface="Times New Roman"/>
                <a:cs typeface="Times New Roman" panose="02020603050405020304" pitchFamily="18" charset="0"/>
              </a:rPr>
              <a:t>кейстерді</a:t>
            </a:r>
            <a:r>
              <a:rPr lang="ru-RU" sz="1800" dirty="0">
                <a:solidFill>
                  <a:schemeClr val="tx1"/>
                </a:solidFill>
                <a:latin typeface="Times New Roman" panose="02020603050405020304" pitchFamily="18" charset="0"/>
                <a:ea typeface="Times New Roman"/>
                <a:cs typeface="Times New Roman" panose="02020603050405020304" pitchFamily="18" charset="0"/>
              </a:rPr>
              <a:t> </a:t>
            </a:r>
            <a:br>
              <a:rPr lang="ru-RU" sz="1800" dirty="0">
                <a:solidFill>
                  <a:schemeClr val="tx1"/>
                </a:solidFill>
                <a:latin typeface="Times New Roman" panose="02020603050405020304" pitchFamily="18" charset="0"/>
                <a:ea typeface="Times New Roman"/>
                <a:cs typeface="Times New Roman" panose="02020603050405020304" pitchFamily="18" charset="0"/>
              </a:rPr>
            </a:br>
            <a:r>
              <a:rPr lang="ru-RU" sz="1800" dirty="0" err="1">
                <a:solidFill>
                  <a:schemeClr val="tx1"/>
                </a:solidFill>
                <a:latin typeface="Times New Roman" panose="02020603050405020304" pitchFamily="18" charset="0"/>
                <a:ea typeface="Times New Roman"/>
                <a:cs typeface="Times New Roman" panose="02020603050405020304" pitchFamily="18" charset="0"/>
              </a:rPr>
              <a:t>пайдалана</a:t>
            </a:r>
            <a:r>
              <a:rPr lang="ru-RU" sz="1800" dirty="0">
                <a:solidFill>
                  <a:schemeClr val="tx1"/>
                </a:solidFill>
                <a:latin typeface="Times New Roman" panose="02020603050405020304" pitchFamily="18" charset="0"/>
                <a:ea typeface="Times New Roman"/>
                <a:cs typeface="Times New Roman" panose="02020603050405020304" pitchFamily="18" charset="0"/>
              </a:rPr>
              <a:t> </a:t>
            </a:r>
            <a:r>
              <a:rPr lang="ru-RU" sz="1800" dirty="0" err="1">
                <a:solidFill>
                  <a:schemeClr val="tx1"/>
                </a:solidFill>
                <a:latin typeface="Times New Roman" panose="02020603050405020304" pitchFamily="18" charset="0"/>
                <a:ea typeface="Times New Roman"/>
                <a:cs typeface="Times New Roman" panose="02020603050405020304" pitchFamily="18" charset="0"/>
              </a:rPr>
              <a:t>отырып</a:t>
            </a:r>
            <a:r>
              <a:rPr lang="ru-RU" sz="1800" dirty="0">
                <a:solidFill>
                  <a:schemeClr val="tx1"/>
                </a:solidFill>
                <a:latin typeface="Times New Roman" panose="02020603050405020304" pitchFamily="18" charset="0"/>
                <a:ea typeface="Times New Roman"/>
                <a:cs typeface="Times New Roman" panose="02020603050405020304" pitchFamily="18" charset="0"/>
              </a:rPr>
              <a:t>, </a:t>
            </a:r>
            <a:r>
              <a:rPr lang="ru-RU" sz="1800" dirty="0" err="1">
                <a:solidFill>
                  <a:schemeClr val="tx1"/>
                </a:solidFill>
                <a:latin typeface="Times New Roman" panose="02020603050405020304" pitchFamily="18" charset="0"/>
                <a:ea typeface="Times New Roman"/>
                <a:cs typeface="Times New Roman" panose="02020603050405020304" pitchFamily="18" charset="0"/>
              </a:rPr>
              <a:t>практикалық</a:t>
            </a:r>
            <a:r>
              <a:rPr lang="ru-RU" sz="1800" dirty="0">
                <a:solidFill>
                  <a:schemeClr val="tx1"/>
                </a:solidFill>
                <a:latin typeface="Times New Roman" panose="02020603050405020304" pitchFamily="18" charset="0"/>
                <a:ea typeface="Times New Roman"/>
                <a:cs typeface="Times New Roman" panose="02020603050405020304" pitchFamily="18" charset="0"/>
              </a:rPr>
              <a:t> </a:t>
            </a:r>
            <a:r>
              <a:rPr lang="ru-RU" sz="1800" dirty="0" err="1">
                <a:solidFill>
                  <a:schemeClr val="tx1"/>
                </a:solidFill>
                <a:latin typeface="Times New Roman" panose="02020603050405020304" pitchFamily="18" charset="0"/>
                <a:ea typeface="Times New Roman"/>
                <a:cs typeface="Times New Roman" panose="02020603050405020304" pitchFamily="18" charset="0"/>
              </a:rPr>
              <a:t>қызмет</a:t>
            </a:r>
            <a:endParaRPr lang="ru-KZ" dirty="0"/>
          </a:p>
        </p:txBody>
      </p:sp>
      <p:sp>
        <p:nvSpPr>
          <p:cNvPr id="8" name="Стрелка вправо 7">
            <a:extLst>
              <a:ext uri="{FF2B5EF4-FFF2-40B4-BE49-F238E27FC236}">
                <a16:creationId xmlns:a16="http://schemas.microsoft.com/office/drawing/2014/main" id="{2BB6EC3F-26D4-C7EE-F1E7-75E333284F84}"/>
              </a:ext>
            </a:extLst>
          </p:cNvPr>
          <p:cNvSpPr/>
          <p:nvPr/>
        </p:nvSpPr>
        <p:spPr>
          <a:xfrm rot="5400000">
            <a:off x="5883366" y="4473484"/>
            <a:ext cx="330202" cy="32403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B6F7CBFA-AC56-F68A-4B9F-32B701194663}"/>
              </a:ext>
            </a:extLst>
          </p:cNvPr>
          <p:cNvSpPr/>
          <p:nvPr/>
        </p:nvSpPr>
        <p:spPr>
          <a:xfrm>
            <a:off x="1600200" y="4800603"/>
            <a:ext cx="89154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u="sng" dirty="0" err="1">
                <a:solidFill>
                  <a:schemeClr val="tx1"/>
                </a:solidFill>
                <a:latin typeface="Times New Roman" panose="02020603050405020304" pitchFamily="18" charset="0"/>
                <a:cs typeface="Times New Roman" panose="02020603050405020304" pitchFamily="18" charset="0"/>
              </a:rPr>
              <a:t>Рефлексивті-аналитикалық</a:t>
            </a:r>
            <a:r>
              <a:rPr lang="ru-RU" sz="2000" b="1" u="sng" dirty="0">
                <a:solidFill>
                  <a:schemeClr val="tx1"/>
                </a:solidFill>
                <a:latin typeface="Times New Roman" panose="02020603050405020304" pitchFamily="18" charset="0"/>
                <a:cs typeface="Times New Roman" panose="02020603050405020304" pitchFamily="18" charset="0"/>
              </a:rPr>
              <a:t> компонент</a:t>
            </a:r>
            <a:br>
              <a:rPr lang="ru-RU" sz="2000" b="1" u="sng" dirty="0">
                <a:solidFill>
                  <a:schemeClr val="tx1"/>
                </a:solidFill>
                <a:latin typeface="Times New Roman" panose="02020603050405020304" pitchFamily="18" charset="0"/>
                <a:cs typeface="Times New Roman" panose="02020603050405020304" pitchFamily="18" charset="0"/>
              </a:rPr>
            </a:br>
            <a:r>
              <a:rPr lang="ru-RU" sz="1800" dirty="0" err="1">
                <a:solidFill>
                  <a:schemeClr val="tx1"/>
                </a:solidFill>
                <a:latin typeface="Times New Roman" panose="02020603050405020304" pitchFamily="18" charset="0"/>
                <a:cs typeface="Times New Roman" panose="02020603050405020304" pitchFamily="18" charset="0"/>
              </a:rPr>
              <a:t>Нәтижесі</a:t>
            </a:r>
            <a:r>
              <a:rPr lang="ru-RU" sz="1800" dirty="0">
                <a:solidFill>
                  <a:schemeClr val="tx1"/>
                </a:solidFill>
                <a:latin typeface="Times New Roman" panose="02020603050405020304" pitchFamily="18" charset="0"/>
                <a:cs typeface="Times New Roman" panose="02020603050405020304" pitchFamily="18" charset="0"/>
              </a:rPr>
              <a:t>: </a:t>
            </a:r>
            <a:br>
              <a:rPr lang="ru-RU" sz="1800" dirty="0">
                <a:solidFill>
                  <a:schemeClr val="tx1"/>
                </a:solidFill>
                <a:latin typeface="Times New Roman" panose="02020603050405020304" pitchFamily="18" charset="0"/>
                <a:cs typeface="Times New Roman" panose="02020603050405020304" pitchFamily="18" charset="0"/>
              </a:rPr>
            </a:br>
            <a:r>
              <a:rPr lang="ru-RU" sz="1800" dirty="0" err="1">
                <a:solidFill>
                  <a:schemeClr val="tx1"/>
                </a:solidFill>
                <a:latin typeface="Times New Roman" panose="02020603050405020304" pitchFamily="18" charset="0"/>
                <a:cs typeface="Times New Roman" panose="02020603050405020304" pitchFamily="18" charset="0"/>
              </a:rPr>
              <a:t>инклюзивті</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білім</a:t>
            </a:r>
            <a:r>
              <a:rPr lang="ru-RU" sz="1800" dirty="0">
                <a:solidFill>
                  <a:schemeClr val="tx1"/>
                </a:solidFill>
                <a:latin typeface="Times New Roman" panose="02020603050405020304" pitchFamily="18" charset="0"/>
                <a:cs typeface="Times New Roman" panose="02020603050405020304" pitchFamily="18" charset="0"/>
              </a:rPr>
              <a:t> беру </a:t>
            </a:r>
            <a:r>
              <a:rPr lang="ru-RU" sz="1800" dirty="0" err="1">
                <a:solidFill>
                  <a:schemeClr val="tx1"/>
                </a:solidFill>
                <a:latin typeface="Times New Roman" panose="02020603050405020304" pitchFamily="18" charset="0"/>
                <a:cs typeface="Times New Roman" panose="02020603050405020304" pitchFamily="18" charset="0"/>
              </a:rPr>
              <a:t>жағдайында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мұғалімнің</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жұмысқа</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дайындығы</a:t>
            </a:r>
            <a:r>
              <a:rPr lang="ru-RU" sz="1800" dirty="0">
                <a:solidFill>
                  <a:schemeClr val="tx1"/>
                </a:solidFill>
                <a:latin typeface="Times New Roman" panose="02020603050405020304" pitchFamily="18" charset="0"/>
                <a:cs typeface="Times New Roman" panose="02020603050405020304" pitchFamily="18" charset="0"/>
              </a:rPr>
              <a:t> мен </a:t>
            </a:r>
            <a:r>
              <a:rPr lang="ru-RU" sz="1800" dirty="0" err="1">
                <a:solidFill>
                  <a:schemeClr val="tx1"/>
                </a:solidFill>
                <a:latin typeface="Times New Roman" panose="02020603050405020304" pitchFamily="18" charset="0"/>
                <a:cs typeface="Times New Roman" panose="02020603050405020304" pitchFamily="18" charset="0"/>
              </a:rPr>
              <a:t>қабілеті</a:t>
            </a:r>
            <a:endParaRPr lang="ru-KZ" dirty="0"/>
          </a:p>
        </p:txBody>
      </p:sp>
    </p:spTree>
    <p:extLst>
      <p:ext uri="{BB962C8B-B14F-4D97-AF65-F5344CB8AC3E}">
        <p14:creationId xmlns:p14="http://schemas.microsoft.com/office/powerpoint/2010/main" val="1929563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86AABF5-B416-5F19-ADF2-C7EE7F0BAA16}"/>
              </a:ext>
            </a:extLst>
          </p:cNvPr>
          <p:cNvSpPr>
            <a:spLocks noGrp="1"/>
          </p:cNvSpPr>
          <p:nvPr>
            <p:ph idx="1"/>
          </p:nvPr>
        </p:nvSpPr>
        <p:spPr>
          <a:xfrm>
            <a:off x="1295401" y="950976"/>
            <a:ext cx="9601196" cy="4924892"/>
          </a:xfrm>
        </p:spPr>
        <p:txBody>
          <a:bodyPr/>
          <a:lstStyle/>
          <a:p>
            <a:pPr marL="0" indent="0" algn="ctr">
              <a:buNone/>
            </a:pPr>
            <a:r>
              <a:rPr lang="ru-KZ" sz="2000" b="1" dirty="0">
                <a:latin typeface="Times New Roman" panose="02020603050405020304" pitchFamily="18" charset="0"/>
                <a:cs typeface="Times New Roman" panose="02020603050405020304" pitchFamily="18" charset="0"/>
              </a:rPr>
              <a:t>Қортынды. </a:t>
            </a:r>
          </a:p>
          <a:p>
            <a:pPr marL="0" indent="0" algn="just">
              <a:buNone/>
            </a:pP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Мемлекетіміздің</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әрбір</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азаматы</a:t>
            </a:r>
            <a:r>
              <a:rPr lang="ru-RU" sz="2000" dirty="0">
                <a:effectLst/>
                <a:latin typeface="Times New Roman" panose="02020603050405020304" pitchFamily="18" charset="0"/>
                <a:cs typeface="Times New Roman" panose="02020603050405020304" pitchFamily="18" charset="0"/>
              </a:rPr>
              <a:t> – </a:t>
            </a:r>
            <a:r>
              <a:rPr lang="ru-RU" sz="2000" dirty="0" err="1">
                <a:effectLst/>
                <a:latin typeface="Times New Roman" panose="02020603050405020304" pitchFamily="18" charset="0"/>
                <a:cs typeface="Times New Roman" panose="02020603050405020304" pitchFamily="18" charset="0"/>
              </a:rPr>
              <a:t>ұлттық</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құндылықтарымызды</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әр</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баласы</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еліміздің</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ертеңі</a:t>
            </a:r>
            <a:r>
              <a:rPr lang="ru-RU" sz="2000" dirty="0">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екенін</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ескерсек</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әрбір</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ерекше</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білім</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беруге</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қажеттілігі</a:t>
            </a:r>
            <a:r>
              <a:rPr lang="ru-RU" sz="2000" dirty="0">
                <a:effectLst/>
                <a:latin typeface="Times New Roman" panose="02020603050405020304" pitchFamily="18" charset="0"/>
                <a:cs typeface="Times New Roman" panose="02020603050405020304" pitchFamily="18" charset="0"/>
              </a:rPr>
              <a:t> бар </a:t>
            </a:r>
            <a:r>
              <a:rPr lang="ru-RU" sz="2000" dirty="0" err="1">
                <a:effectLst/>
                <a:latin typeface="Times New Roman" panose="02020603050405020304" pitchFamily="18" charset="0"/>
                <a:cs typeface="Times New Roman" panose="02020603050405020304" pitchFamily="18" charset="0"/>
              </a:rPr>
              <a:t>балалардың</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сапалы</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білім</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алып,азамат</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болып</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қалыптасуына</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жағдай</a:t>
            </a:r>
            <a:r>
              <a:rPr lang="ru-RU"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cs typeface="Times New Roman" panose="02020603050405020304" pitchFamily="18" charset="0"/>
              </a:rPr>
              <a:t>жасау</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біздің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міндетіміз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Инклюзивті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оқыту</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ерекше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білім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беруге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қажеттілігі</a:t>
            </a:r>
            <a:r>
              <a:rPr lang="ru-RU" sz="2000" dirty="0">
                <a:latin typeface="Times New Roman" panose="02020603050405020304" pitchFamily="18" charset="0"/>
                <a:cs typeface="Times New Roman" panose="02020603050405020304" pitchFamily="18" charset="0"/>
              </a:rPr>
              <a:t> бар </a:t>
            </a:r>
            <a:r>
              <a:rPr lang="ru-RU" sz="2000" dirty="0" err="1">
                <a:latin typeface="Times New Roman" panose="02020603050405020304" pitchFamily="18" charset="0"/>
                <a:cs typeface="Times New Roman" panose="02020603050405020304" pitchFamily="18" charset="0"/>
              </a:rPr>
              <a:t>балалардың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құқығын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анықтайды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ұжым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әрекетіне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қатысуға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адамдармен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қарым</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қатынасына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қажетті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қабілеттілікті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дамытуға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мүмкіндік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береді</a:t>
            </a:r>
            <a:r>
              <a:rPr lang="ru-RU" sz="2000" dirty="0">
                <a:latin typeface="Times New Roman" panose="02020603050405020304" pitchFamily="18" charset="0"/>
                <a:cs typeface="Times New Roman" panose="02020603050405020304" pitchFamily="18" charset="0"/>
              </a:rPr>
              <a:t>. Осы </a:t>
            </a:r>
            <a:r>
              <a:rPr lang="ru-RU" sz="2000" dirty="0" err="1">
                <a:latin typeface="Times New Roman" panose="02020603050405020304" pitchFamily="18" charset="0"/>
                <a:cs typeface="Times New Roman" panose="02020603050405020304" pitchFamily="18" charset="0"/>
              </a:rPr>
              <a:t>бағытты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білім</a:t>
            </a:r>
            <a:r>
              <a:rPr lang="ru-RU" sz="2000" dirty="0">
                <a:latin typeface="Times New Roman" panose="02020603050405020304" pitchFamily="18" charset="0"/>
                <a:cs typeface="Times New Roman" panose="02020603050405020304" pitchFamily="18" charset="0"/>
              </a:rPr>
              <a:t> беру </a:t>
            </a:r>
            <a:r>
              <a:rPr lang="ru-RU" sz="2000" dirty="0" err="1">
                <a:latin typeface="Times New Roman" panose="02020603050405020304" pitchFamily="18" charset="0"/>
                <a:cs typeface="Times New Roman" panose="02020603050405020304" pitchFamily="18" charset="0"/>
              </a:rPr>
              <a:t>жүйесіне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енгізу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арқылы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балаларды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адамгершілікке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ізгілікке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қайырымдылыққа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тәрбиелей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аламыз</a:t>
            </a:r>
            <a:r>
              <a:rPr lang="ru-RU" sz="2000" dirty="0">
                <a:latin typeface="Times New Roman" panose="02020603050405020304" pitchFamily="18" charset="0"/>
                <a:cs typeface="Times New Roman" panose="02020603050405020304" pitchFamily="18" charset="0"/>
              </a:rPr>
              <a:t>. </a:t>
            </a:r>
            <a:endParaRPr lang="ru-RU" sz="2000" dirty="0">
              <a:effectLst/>
              <a:latin typeface="Times New Roman" panose="02020603050405020304" pitchFamily="18" charset="0"/>
              <a:cs typeface="Times New Roman" panose="02020603050405020304" pitchFamily="18" charset="0"/>
            </a:endParaRPr>
          </a:p>
          <a:p>
            <a:pPr marL="0" indent="0" algn="just">
              <a:buNone/>
            </a:pPr>
            <a:endParaRPr lang="ru-RU" sz="1000" dirty="0">
              <a:effectLst/>
            </a:endParaRPr>
          </a:p>
          <a:p>
            <a:endParaRPr lang="ru-RU" sz="1100" dirty="0">
              <a:effectLst/>
            </a:endParaRPr>
          </a:p>
          <a:p>
            <a:endParaRPr lang="ru-RU" sz="1400" dirty="0">
              <a:effectLst/>
            </a:endParaRPr>
          </a:p>
          <a:p>
            <a:pPr marL="0" indent="0">
              <a:buNone/>
            </a:pPr>
            <a:r>
              <a:rPr lang="ru-RU" sz="1800" dirty="0">
                <a:effectLst/>
                <a:latin typeface="Times New Roman" panose="02020603050405020304" pitchFamily="18" charset="0"/>
              </a:rPr>
              <a:t> </a:t>
            </a:r>
            <a:endParaRPr lang="ru-RU" dirty="0">
              <a:effectLst/>
            </a:endParaRPr>
          </a:p>
          <a:p>
            <a:pPr marL="0" indent="0">
              <a:buNone/>
            </a:pPr>
            <a:endParaRPr lang="ru-KZ" dirty="0"/>
          </a:p>
        </p:txBody>
      </p:sp>
    </p:spTree>
    <p:extLst>
      <p:ext uri="{BB962C8B-B14F-4D97-AF65-F5344CB8AC3E}">
        <p14:creationId xmlns:p14="http://schemas.microsoft.com/office/powerpoint/2010/main" val="167037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4AFCAFA-BAF1-F66C-02A3-7E5D15503959}"/>
              </a:ext>
            </a:extLst>
          </p:cNvPr>
          <p:cNvSpPr>
            <a:spLocks noGrp="1"/>
          </p:cNvSpPr>
          <p:nvPr>
            <p:ph idx="1"/>
          </p:nvPr>
        </p:nvSpPr>
        <p:spPr>
          <a:xfrm>
            <a:off x="1295401" y="1499616"/>
            <a:ext cx="9601196" cy="4376252"/>
          </a:xfrm>
        </p:spPr>
        <p:txBody>
          <a:bodyPr/>
          <a:lstStyle/>
          <a:p>
            <a:pPr marL="0" indent="0" algn="just">
              <a:buNone/>
            </a:pPr>
            <a:br>
              <a:rPr lang="ru-RU" sz="2800" dirty="0">
                <a:effectLst/>
                <a:latin typeface="Times New Roman,Bold"/>
              </a:rPr>
            </a:br>
            <a:r>
              <a:rPr lang="ru-RU" sz="2800" dirty="0">
                <a:effectLst/>
                <a:latin typeface="Times New Roman,Bold"/>
              </a:rPr>
              <a:t>	</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Мақсаты</a:t>
            </a:r>
            <a:r>
              <a:rPr lang="ru-RU" sz="2800" b="1" dirty="0">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Ерекше</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білім</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беруді</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қажет</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ететін</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балалар</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және</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оларға</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қолдау</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көрсете</a:t>
            </a:r>
            <a:r>
              <a:rPr lang="ru-RU" dirty="0">
                <a:effectLst/>
                <a:latin typeface="Times New Roman" panose="02020603050405020304" pitchFamily="18" charset="0"/>
                <a:cs typeface="Times New Roman" panose="02020603050405020304" pitchFamily="18" charset="0"/>
              </a:rPr>
              <a:t> </a:t>
            </a:r>
            <a:r>
              <a:rPr lang="ru-RU" dirty="0" err="1">
                <a:effectLst/>
                <a:latin typeface="Times New Roman" panose="02020603050405020304" pitchFamily="18" charset="0"/>
                <a:cs typeface="Times New Roman" panose="02020603050405020304" pitchFamily="18" charset="0"/>
              </a:rPr>
              <a:t>отырып</a:t>
            </a:r>
            <a:r>
              <a:rPr lang="ru-RU" dirty="0">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Ерекше</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білім</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беруді</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қажет</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ететін</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балаларға</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сапалы</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білім</a:t>
            </a:r>
            <a:r>
              <a:rPr lang="ru-RU" b="0" i="0" u="none" strike="noStrike" dirty="0">
                <a:solidFill>
                  <a:srgbClr val="000000"/>
                </a:solidFill>
                <a:effectLst/>
                <a:latin typeface="Times New Roman" panose="02020603050405020304" pitchFamily="18" charset="0"/>
                <a:cs typeface="Times New Roman" panose="02020603050405020304" pitchFamily="18" charset="0"/>
              </a:rPr>
              <a:t> беру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жағдайларын</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жасау</a:t>
            </a:r>
            <a:r>
              <a:rPr lang="ru-RU" b="0" i="0" u="none" strike="noStrike" dirty="0">
                <a:solidFill>
                  <a:srgbClr val="000000"/>
                </a:solidFill>
                <a:effectLst/>
                <a:latin typeface="Times New Roman" panose="02020603050405020304" pitchFamily="18" charset="0"/>
                <a:cs typeface="Times New Roman" panose="02020603050405020304" pitchFamily="18" charset="0"/>
              </a:rPr>
              <a:t>.</a:t>
            </a:r>
          </a:p>
          <a:p>
            <a:pPr marL="0" indent="0" algn="just">
              <a:buNone/>
            </a:pPr>
            <a:endParaRPr lang="ru-KZ" dirty="0"/>
          </a:p>
        </p:txBody>
      </p:sp>
    </p:spTree>
    <p:extLst>
      <p:ext uri="{BB962C8B-B14F-4D97-AF65-F5344CB8AC3E}">
        <p14:creationId xmlns:p14="http://schemas.microsoft.com/office/powerpoint/2010/main" val="66840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5C3B2CE-7DE1-BD1F-447E-04B4D25506B0}"/>
              </a:ext>
            </a:extLst>
          </p:cNvPr>
          <p:cNvSpPr>
            <a:spLocks noGrp="1"/>
          </p:cNvSpPr>
          <p:nvPr>
            <p:ph idx="1"/>
          </p:nvPr>
        </p:nvSpPr>
        <p:spPr>
          <a:xfrm>
            <a:off x="1109472" y="999744"/>
            <a:ext cx="9787125" cy="4876124"/>
          </a:xfrm>
        </p:spPr>
        <p:txBody>
          <a:bodyPr>
            <a:normAutofit lnSpcReduction="10000"/>
          </a:bodyPr>
          <a:lstStyle/>
          <a:p>
            <a:pPr marL="0" indent="0" algn="just">
              <a:buNone/>
            </a:pPr>
            <a:r>
              <a:rPr lang="ru-KZ" sz="1800" dirty="0">
                <a:latin typeface="Times New Roman" panose="02020603050405020304" pitchFamily="18" charset="0"/>
                <a:ea typeface="Times New Roman" panose="02020603050405020304" pitchFamily="18" charset="0"/>
              </a:rPr>
              <a:t>	</a:t>
            </a:r>
            <a:r>
              <a:rPr lang="ru-KZ" dirty="0">
                <a:effectLst/>
                <a:latin typeface="Times New Roman" panose="02020603050405020304" pitchFamily="18" charset="0"/>
                <a:ea typeface="Times New Roman" panose="02020603050405020304" pitchFamily="18" charset="0"/>
              </a:rPr>
              <a:t>Қазіргі уақытта инклюзивті білім беру еліміздің білім беру жүйесін дамытудың стратегиялық бағыттарының бірі ретінде қарастырылады. Сапалы білім алуға қол жеткізу құқығы Қазақстан Республикасының заңнамасымен барлық білім алушыларға, жеке мүмкіндіктеріне қарамастан, ерекше білім беру қажеттілігінің (ЕБҚ) әртүрлілігін ескере отырып кепілдік берілген. ЕБҚ бар азаматтардың сапалы оқытуға тең қол жеткізуге жағдайларын жасау болашақта үлкен артықшылықтарға ие. Бұл, ең алдымен, табысты әлеуметтік бейімдеу және өзін-өзі жетілдіру мүмкіндігі. Инклюзивтік ортада білім ала отырып, ЕБҚ бар балалар ашық болуға, өмірлік қажетті коммуникация дағдыларын, қоршаған адамдармен өзара іс-әрекет жасауға үй</a:t>
            </a:r>
            <a:r>
              <a:rPr lang="ru-KZ" dirty="0">
                <a:latin typeface="Times New Roman" panose="02020603050405020304" pitchFamily="18" charset="0"/>
                <a:ea typeface="Times New Roman" panose="02020603050405020304" pitchFamily="18" charset="0"/>
              </a:rPr>
              <a:t>рету</a:t>
            </a:r>
            <a:r>
              <a:rPr lang="ru-KZ"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С</a:t>
            </a:r>
            <a:r>
              <a:rPr lang="ru-KZ" dirty="0">
                <a:effectLst/>
                <a:latin typeface="Times New Roman" panose="02020603050405020304" pitchFamily="18" charset="0"/>
                <a:ea typeface="Times New Roman" panose="02020603050405020304" pitchFamily="18" charset="0"/>
                <a:cs typeface="Times New Roman" panose="02020603050405020304" pitchFamily="18" charset="0"/>
              </a:rPr>
              <a:t>ондай- ақ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Әр</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баланың</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әлеуетін</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ашу</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үшін</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қажетті</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жағдай</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жасау</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білім</a:t>
            </a:r>
            <a:r>
              <a:rPr lang="ru-RU" b="0" i="0" u="none" strike="noStrike" dirty="0">
                <a:solidFill>
                  <a:srgbClr val="000000"/>
                </a:solidFill>
                <a:effectLst/>
                <a:latin typeface="Times New Roman" panose="02020603050405020304" pitchFamily="18" charset="0"/>
                <a:cs typeface="Times New Roman" panose="02020603050405020304" pitchFamily="18" charset="0"/>
              </a:rPr>
              <a:t> беру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жүйесінің</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негізгі</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міндеттерінің</a:t>
            </a:r>
            <a:r>
              <a:rPr lang="ru-RU" b="0" i="0" u="none" strike="noStrike" dirty="0">
                <a:solidFill>
                  <a:srgbClr val="000000"/>
                </a:solidFill>
                <a:effectLst/>
                <a:latin typeface="Times New Roman" panose="02020603050405020304" pitchFamily="18" charset="0"/>
                <a:cs typeface="Times New Roman" panose="02020603050405020304" pitchFamily="18" charset="0"/>
              </a:rPr>
              <a:t> </a:t>
            </a:r>
            <a:r>
              <a:rPr lang="ru-RU" b="0" i="0" u="none" strike="noStrike" dirty="0" err="1">
                <a:solidFill>
                  <a:srgbClr val="000000"/>
                </a:solidFill>
                <a:effectLst/>
                <a:latin typeface="Times New Roman" panose="02020603050405020304" pitchFamily="18" charset="0"/>
                <a:cs typeface="Times New Roman" panose="02020603050405020304" pitchFamily="18" charset="0"/>
              </a:rPr>
              <a:t>бірі</a:t>
            </a:r>
            <a:r>
              <a:rPr lang="ru-RU" b="0" i="0" u="none" strike="noStrike" dirty="0">
                <a:solidFill>
                  <a:srgbClr val="000000"/>
                </a:solidFill>
                <a:effectLst/>
                <a:latin typeface="Times New Roman" panose="02020603050405020304" pitchFamily="18" charset="0"/>
                <a:cs typeface="Times New Roman" panose="02020603050405020304" pitchFamily="18" charset="0"/>
              </a:rPr>
              <a:t>.</a:t>
            </a:r>
          </a:p>
          <a:p>
            <a:pPr marL="0" indent="0" algn="just">
              <a:buNone/>
            </a:pPr>
            <a:endParaRPr lang="ru-KZ" dirty="0"/>
          </a:p>
        </p:txBody>
      </p:sp>
    </p:spTree>
    <p:extLst>
      <p:ext uri="{BB962C8B-B14F-4D97-AF65-F5344CB8AC3E}">
        <p14:creationId xmlns:p14="http://schemas.microsoft.com/office/powerpoint/2010/main" val="3711601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8895B5-7F49-EA4C-E556-7B893D6A054E}"/>
              </a:ext>
            </a:extLst>
          </p:cNvPr>
          <p:cNvSpPr>
            <a:spLocks noGrp="1"/>
          </p:cNvSpPr>
          <p:nvPr>
            <p:ph type="title"/>
          </p:nvPr>
        </p:nvSpPr>
        <p:spPr>
          <a:xfrm>
            <a:off x="1295402" y="982132"/>
            <a:ext cx="9601196" cy="647885"/>
          </a:xfrm>
        </p:spPr>
        <p:txBody>
          <a:bodyPr>
            <a:normAutofit fontScale="90000"/>
          </a:bodyPr>
          <a:lstStyle/>
          <a:p>
            <a:r>
              <a:rPr lang="en-US" sz="27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Ерекше</a:t>
            </a:r>
            <a:r>
              <a:rPr lang="en-US" sz="27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kk-KZ" sz="27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б</a:t>
            </a:r>
            <a:r>
              <a:rPr lang="en-US" sz="27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ілім</a:t>
            </a:r>
            <a:r>
              <a:rPr lang="en-US" sz="27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kk-KZ" sz="27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б</a:t>
            </a:r>
            <a:r>
              <a:rPr lang="en-US" sz="27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еру</a:t>
            </a:r>
            <a:r>
              <a:rPr lang="en-US" sz="27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kk-KZ" sz="27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қ</a:t>
            </a:r>
            <a:r>
              <a:rPr lang="en-US" sz="27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ажеттілігі</a:t>
            </a:r>
            <a:r>
              <a:rPr lang="en-US" sz="27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kk-KZ" sz="27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б</a:t>
            </a:r>
            <a:r>
              <a:rPr lang="en-US" sz="27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ар</a:t>
            </a:r>
            <a:r>
              <a:rPr lang="en-US" sz="27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kk-KZ" sz="27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оқушылардың</a:t>
            </a:r>
            <a:r>
              <a:rPr lang="en-US" sz="27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br>
              <a:rPr lang="kk-KZ" sz="27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br>
            <a:r>
              <a:rPr lang="kk-KZ" sz="27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е</a:t>
            </a:r>
            <a:r>
              <a:rPr lang="en-US" sz="27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рекшеліктері</a:t>
            </a:r>
            <a:br>
              <a:rPr lang="en-US" sz="4400" dirty="0"/>
            </a:br>
            <a:endParaRPr lang="ru-KZ" dirty="0"/>
          </a:p>
        </p:txBody>
      </p:sp>
      <p:graphicFrame>
        <p:nvGraphicFramePr>
          <p:cNvPr id="5" name="Объект 4">
            <a:extLst>
              <a:ext uri="{FF2B5EF4-FFF2-40B4-BE49-F238E27FC236}">
                <a16:creationId xmlns:a16="http://schemas.microsoft.com/office/drawing/2014/main" id="{EF878851-2DFF-49AE-2D30-EEF76D8BC4AF}"/>
              </a:ext>
            </a:extLst>
          </p:cNvPr>
          <p:cNvGraphicFramePr>
            <a:graphicFrameLocks noGrp="1"/>
          </p:cNvGraphicFramePr>
          <p:nvPr>
            <p:ph idx="1"/>
            <p:extLst>
              <p:ext uri="{D42A27DB-BD31-4B8C-83A1-F6EECF244321}">
                <p14:modId xmlns:p14="http://schemas.microsoft.com/office/powerpoint/2010/main" val="4134819675"/>
              </p:ext>
            </p:extLst>
          </p:nvPr>
        </p:nvGraphicFramePr>
        <p:xfrm>
          <a:off x="1295400" y="1987827"/>
          <a:ext cx="9601200" cy="3887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558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74725A19-840E-897B-4D8A-741B7FD22E31}"/>
              </a:ext>
            </a:extLst>
          </p:cNvPr>
          <p:cNvSpPr>
            <a:spLocks noGrp="1"/>
          </p:cNvSpPr>
          <p:nvPr>
            <p:ph idx="1"/>
          </p:nvPr>
        </p:nvSpPr>
        <p:spPr>
          <a:xfrm>
            <a:off x="1295400" y="728663"/>
            <a:ext cx="9601200" cy="5146675"/>
          </a:xfrm>
        </p:spPr>
        <p:txBody>
          <a:bodyPr/>
          <a:lstStyle/>
          <a:p>
            <a:pPr marL="0" indent="0" algn="just">
              <a:buNone/>
            </a:pPr>
            <a:r>
              <a:rPr lang="ru-KZ" sz="18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ru-KZ" sz="20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Инклюзия тек жекелеген оқушыларға ғана көмектесіп қоймай, жалпы білім беру үдерісін байыта түсетінін түсіну маңызды.</a:t>
            </a:r>
            <a:r>
              <a:rPr lang="ru-KZ" sz="2000" dirty="0">
                <a:effectLst/>
                <a:latin typeface="Times New Roman" panose="02020603050405020304" pitchFamily="18" charset="0"/>
                <a:cs typeface="Times New Roman" panose="02020603050405020304" pitchFamily="18" charset="0"/>
              </a:rPr>
              <a:t> </a:t>
            </a:r>
            <a:r>
              <a:rPr lang="ru-RU" sz="2000" dirty="0" err="1">
                <a:effectLst/>
                <a:latin typeface="Times New Roman" panose="02020603050405020304" pitchFamily="18" charset="0"/>
              </a:rPr>
              <a:t>Білім</a:t>
            </a:r>
            <a:r>
              <a:rPr lang="ru-RU" sz="2000" dirty="0">
                <a:effectLst/>
                <a:latin typeface="Times New Roman" panose="02020603050405020304" pitchFamily="18" charset="0"/>
              </a:rPr>
              <a:t> </a:t>
            </a:r>
            <a:r>
              <a:rPr lang="ru-RU" sz="2000" dirty="0" err="1">
                <a:effectLst/>
                <a:latin typeface="Times New Roman" panose="02020603050405020304" pitchFamily="18" charset="0"/>
              </a:rPr>
              <a:t>беруді</a:t>
            </a:r>
            <a:r>
              <a:rPr lang="ru-RU" sz="2000" dirty="0">
                <a:effectLst/>
                <a:latin typeface="Times New Roman" panose="02020603050405020304" pitchFamily="18" charset="0"/>
              </a:rPr>
              <a:t> </a:t>
            </a:r>
            <a:r>
              <a:rPr lang="ru-RU" sz="2000" dirty="0" err="1">
                <a:effectLst/>
                <a:latin typeface="Times New Roman" panose="02020603050405020304" pitchFamily="18" charset="0"/>
              </a:rPr>
              <a:t>дамыту</a:t>
            </a:r>
            <a:r>
              <a:rPr lang="ru-RU" sz="2000" dirty="0">
                <a:effectLst/>
                <a:latin typeface="Times New Roman" panose="02020603050405020304" pitchFamily="18" charset="0"/>
              </a:rPr>
              <a:t> </a:t>
            </a:r>
            <a:r>
              <a:rPr lang="ru-RU" sz="2000" dirty="0" err="1">
                <a:effectLst/>
                <a:latin typeface="Times New Roman" panose="02020603050405020304" pitchFamily="18" charset="0"/>
              </a:rPr>
              <a:t>саласындағы</a:t>
            </a:r>
            <a:r>
              <a:rPr lang="ru-RU" sz="2000" dirty="0">
                <a:effectLst/>
                <a:latin typeface="Times New Roman" panose="02020603050405020304" pitchFamily="18" charset="0"/>
              </a:rPr>
              <a:t> </a:t>
            </a:r>
            <a:r>
              <a:rPr lang="ru-RU" sz="2000" dirty="0" err="1">
                <a:effectLst/>
                <a:latin typeface="Times New Roman" panose="02020603050405020304" pitchFamily="18" charset="0"/>
              </a:rPr>
              <a:t>мемлекеттің</a:t>
            </a:r>
            <a:r>
              <a:rPr lang="ru-RU" sz="2000" dirty="0">
                <a:effectLst/>
                <a:latin typeface="Times New Roman" panose="02020603050405020304" pitchFamily="18" charset="0"/>
              </a:rPr>
              <a:t> </a:t>
            </a:r>
            <a:r>
              <a:rPr lang="ru-RU" sz="2000" dirty="0" err="1">
                <a:effectLst/>
                <a:latin typeface="Times New Roman" panose="02020603050405020304" pitchFamily="18" charset="0"/>
              </a:rPr>
              <a:t>маңызды</a:t>
            </a:r>
            <a:r>
              <a:rPr lang="ru-RU" sz="2000" dirty="0">
                <a:effectLst/>
                <a:latin typeface="Times New Roman" panose="02020603050405020304" pitchFamily="18" charset="0"/>
              </a:rPr>
              <a:t> </a:t>
            </a:r>
            <a:r>
              <a:rPr lang="ru-RU" sz="2000" dirty="0" err="1">
                <a:effectLst/>
                <a:latin typeface="Times New Roman" panose="02020603050405020304" pitchFamily="18" charset="0"/>
              </a:rPr>
              <a:t>міндеті</a:t>
            </a:r>
            <a:r>
              <a:rPr lang="ru-RU" sz="2000" dirty="0">
                <a:effectLst/>
                <a:latin typeface="Times New Roman" panose="02020603050405020304" pitchFamily="18" charset="0"/>
              </a:rPr>
              <a:t> </a:t>
            </a:r>
            <a:r>
              <a:rPr lang="ru-RU" sz="2000" dirty="0" err="1">
                <a:effectLst/>
                <a:latin typeface="Times New Roman" panose="02020603050405020304" pitchFamily="18" charset="0"/>
              </a:rPr>
              <a:t>әрбір</a:t>
            </a:r>
            <a:r>
              <a:rPr lang="ru-RU" sz="2000" dirty="0">
                <a:effectLst/>
                <a:latin typeface="Times New Roman" panose="02020603050405020304" pitchFamily="18" charset="0"/>
              </a:rPr>
              <a:t> </a:t>
            </a:r>
            <a:r>
              <a:rPr lang="ru-RU" sz="2000" dirty="0" err="1">
                <a:effectLst/>
                <a:latin typeface="Times New Roman" panose="02020603050405020304" pitchFamily="18" charset="0"/>
              </a:rPr>
              <a:t>баланың</a:t>
            </a:r>
            <a:r>
              <a:rPr lang="ru-RU" sz="2000" dirty="0">
                <a:effectLst/>
                <a:latin typeface="Times New Roman" panose="02020603050405020304" pitchFamily="18" charset="0"/>
              </a:rPr>
              <a:t> </a:t>
            </a:r>
            <a:r>
              <a:rPr lang="ru-RU" sz="2000" dirty="0" err="1">
                <a:effectLst/>
                <a:latin typeface="Times New Roman" panose="02020603050405020304" pitchFamily="18" charset="0"/>
              </a:rPr>
              <a:t>сапалы</a:t>
            </a:r>
            <a:r>
              <a:rPr lang="ru-RU" sz="2000" dirty="0">
                <a:effectLst/>
                <a:latin typeface="Times New Roman" panose="02020603050405020304" pitchFamily="18" charset="0"/>
              </a:rPr>
              <a:t> </a:t>
            </a:r>
            <a:r>
              <a:rPr lang="ru-RU" sz="2000" dirty="0" err="1">
                <a:effectLst/>
                <a:latin typeface="Times New Roman" panose="02020603050405020304" pitchFamily="18" charset="0"/>
              </a:rPr>
              <a:t>білімге</a:t>
            </a:r>
            <a:r>
              <a:rPr lang="ru-RU" sz="2000" dirty="0">
                <a:effectLst/>
                <a:latin typeface="Times New Roman" panose="02020603050405020304" pitchFamily="18" charset="0"/>
              </a:rPr>
              <a:t> </a:t>
            </a:r>
            <a:r>
              <a:rPr lang="ru-RU" sz="2000" dirty="0" err="1">
                <a:effectLst/>
                <a:latin typeface="Times New Roman" panose="02020603050405020304" pitchFamily="18" charset="0"/>
              </a:rPr>
              <a:t>тең</a:t>
            </a:r>
            <a:r>
              <a:rPr lang="ru-RU" sz="2000" dirty="0">
                <a:effectLst/>
                <a:latin typeface="Times New Roman" panose="02020603050405020304" pitchFamily="18" charset="0"/>
              </a:rPr>
              <a:t> </a:t>
            </a:r>
            <a:r>
              <a:rPr lang="ru-RU" sz="2000" dirty="0" err="1">
                <a:effectLst/>
                <a:latin typeface="Times New Roman" panose="02020603050405020304" pitchFamily="18" charset="0"/>
              </a:rPr>
              <a:t>қол</a:t>
            </a:r>
            <a:r>
              <a:rPr lang="ru-RU" sz="2000" dirty="0">
                <a:effectLst/>
                <a:latin typeface="Times New Roman" panose="02020603050405020304" pitchFamily="18" charset="0"/>
              </a:rPr>
              <a:t> </a:t>
            </a:r>
            <a:r>
              <a:rPr lang="ru-RU" sz="2000" dirty="0" err="1">
                <a:effectLst/>
                <a:latin typeface="Times New Roman" panose="02020603050405020304" pitchFamily="18" charset="0"/>
              </a:rPr>
              <a:t>жеткізуін</a:t>
            </a:r>
            <a:r>
              <a:rPr lang="ru-RU" sz="2000" dirty="0">
                <a:effectLst/>
                <a:latin typeface="Times New Roman" panose="02020603050405020304" pitchFamily="18" charset="0"/>
              </a:rPr>
              <a:t> </a:t>
            </a:r>
            <a:r>
              <a:rPr lang="ru-RU" sz="2000" dirty="0" err="1">
                <a:effectLst/>
                <a:latin typeface="Times New Roman" panose="02020603050405020304" pitchFamily="18" charset="0"/>
              </a:rPr>
              <a:t>қамтамасыз</a:t>
            </a:r>
            <a:r>
              <a:rPr lang="ru-RU" sz="2000" dirty="0">
                <a:effectLst/>
                <a:latin typeface="Times New Roman" panose="02020603050405020304" pitchFamily="18" charset="0"/>
              </a:rPr>
              <a:t> </a:t>
            </a:r>
            <a:r>
              <a:rPr lang="ru-RU" sz="2000" dirty="0" err="1">
                <a:effectLst/>
                <a:latin typeface="Times New Roman" panose="02020603050405020304" pitchFamily="18" charset="0"/>
              </a:rPr>
              <a:t>ету</a:t>
            </a:r>
            <a:r>
              <a:rPr lang="ru-RU" sz="2000" dirty="0">
                <a:effectLst/>
                <a:latin typeface="Times New Roman" panose="02020603050405020304" pitchFamily="18" charset="0"/>
              </a:rPr>
              <a:t> </a:t>
            </a:r>
            <a:r>
              <a:rPr lang="ru-RU" sz="2000" dirty="0" err="1">
                <a:effectLst/>
                <a:latin typeface="Times New Roman" panose="02020603050405020304" pitchFamily="18" charset="0"/>
              </a:rPr>
              <a:t>болып</a:t>
            </a:r>
            <a:r>
              <a:rPr lang="ru-RU" sz="2000" dirty="0">
                <a:effectLst/>
                <a:latin typeface="Times New Roman" panose="02020603050405020304" pitchFamily="18" charset="0"/>
              </a:rPr>
              <a:t> </a:t>
            </a:r>
            <a:r>
              <a:rPr lang="ru-RU" sz="2000" dirty="0" err="1">
                <a:effectLst/>
                <a:latin typeface="Times New Roman" panose="02020603050405020304" pitchFamily="18" charset="0"/>
              </a:rPr>
              <a:t>табылады</a:t>
            </a:r>
            <a:r>
              <a:rPr lang="ru-RU" sz="2000" dirty="0">
                <a:effectLst/>
                <a:latin typeface="Times New Roman" panose="02020603050405020304" pitchFamily="18" charset="0"/>
              </a:rPr>
              <a:t>.</a:t>
            </a:r>
          </a:p>
          <a:p>
            <a:pPr marL="0" indent="0" algn="ctr">
              <a:buNone/>
            </a:pPr>
            <a:r>
              <a:rPr lang="ru-RU" sz="1800" dirty="0">
                <a:effectLst/>
                <a:latin typeface="Times New Roman" panose="02020603050405020304" pitchFamily="18" charset="0"/>
              </a:rPr>
              <a:t> </a:t>
            </a:r>
            <a:r>
              <a:rPr lang="ru-RU" sz="1800" b="1" i="1" dirty="0" err="1">
                <a:effectLst/>
                <a:latin typeface="Times New Roman,BoldItalic"/>
              </a:rPr>
              <a:t>Инклюзивті</a:t>
            </a:r>
            <a:r>
              <a:rPr lang="ru-RU" sz="1800" b="1" i="1" dirty="0">
                <a:effectLst/>
                <a:latin typeface="Times New Roman,BoldItalic"/>
              </a:rPr>
              <a:t> </a:t>
            </a:r>
            <a:r>
              <a:rPr lang="ru-RU" sz="1800" b="1" i="1" dirty="0" err="1">
                <a:effectLst/>
                <a:latin typeface="Times New Roman,BoldItalic"/>
              </a:rPr>
              <a:t>білім</a:t>
            </a:r>
            <a:r>
              <a:rPr lang="ru-RU" sz="1800" b="1" i="1" dirty="0">
                <a:effectLst/>
                <a:latin typeface="Times New Roman,BoldItalic"/>
              </a:rPr>
              <a:t> беру </a:t>
            </a:r>
            <a:r>
              <a:rPr lang="ru-RU" sz="1800" b="1" i="1" dirty="0" err="1">
                <a:effectLst/>
                <a:latin typeface="Times New Roman,BoldItalic"/>
              </a:rPr>
              <a:t>шеңберіндегі</a:t>
            </a:r>
            <a:r>
              <a:rPr lang="ru-RU" sz="1800" b="1" i="1" dirty="0">
                <a:effectLst/>
                <a:latin typeface="Times New Roman,BoldItalic"/>
              </a:rPr>
              <a:t> </a:t>
            </a:r>
            <a:r>
              <a:rPr lang="ru-RU" sz="1800" b="1" i="1" dirty="0" err="1">
                <a:effectLst/>
                <a:latin typeface="Times New Roman,BoldItalic"/>
              </a:rPr>
              <a:t>нормативтік</a:t>
            </a:r>
            <a:r>
              <a:rPr lang="ru-RU" sz="1800" b="1" i="1" dirty="0">
                <a:effectLst/>
                <a:latin typeface="Times New Roman,BoldItalic"/>
              </a:rPr>
              <a:t> </a:t>
            </a:r>
            <a:r>
              <a:rPr lang="ru-RU" sz="1800" b="1" i="1" dirty="0" err="1">
                <a:effectLst/>
                <a:latin typeface="Times New Roman,BoldItalic"/>
              </a:rPr>
              <a:t>құқықтық</a:t>
            </a:r>
            <a:r>
              <a:rPr lang="ru-RU" sz="1800" b="1" i="1" dirty="0">
                <a:effectLst/>
                <a:latin typeface="Times New Roman,BoldItalic"/>
              </a:rPr>
              <a:t> </a:t>
            </a:r>
            <a:r>
              <a:rPr lang="ru-RU" sz="1800" b="1" i="1" dirty="0" err="1">
                <a:effectLst/>
                <a:latin typeface="Times New Roman,BoldItalic"/>
              </a:rPr>
              <a:t>актілер</a:t>
            </a:r>
            <a:r>
              <a:rPr lang="ru-RU" sz="1800" b="1" i="1" dirty="0">
                <a:effectLst/>
                <a:latin typeface="Times New Roman,BoldItalic"/>
              </a:rPr>
              <a:t> </a:t>
            </a:r>
            <a:r>
              <a:rPr lang="ru-RU" sz="1800" b="1" i="1" dirty="0" err="1">
                <a:effectLst/>
                <a:latin typeface="Times New Roman,BoldItalic"/>
              </a:rPr>
              <a:t>Халықаралық</a:t>
            </a:r>
            <a:endParaRPr lang="ru-RU" sz="1800" b="1" i="1" dirty="0">
              <a:effectLst/>
              <a:latin typeface="Times New Roman,BoldItalic"/>
            </a:endParaRPr>
          </a:p>
          <a:p>
            <a:pPr marL="0" indent="0" algn="ctr">
              <a:buNone/>
            </a:pPr>
            <a:r>
              <a:rPr lang="ru-RU" sz="1800" b="1" i="1" dirty="0">
                <a:effectLst/>
                <a:latin typeface="Times New Roman,BoldItalic"/>
              </a:rPr>
              <a:t> </a:t>
            </a:r>
            <a:r>
              <a:rPr lang="ru-RU" sz="1800" b="1" i="1" dirty="0" err="1">
                <a:effectLst/>
                <a:latin typeface="Times New Roman,BoldItalic"/>
              </a:rPr>
              <a:t>құжаттар</a:t>
            </a:r>
            <a:r>
              <a:rPr lang="ru-RU" sz="1800" b="1" i="1" dirty="0">
                <a:effectLst/>
                <a:latin typeface="Times New Roman,BoldItalic"/>
              </a:rPr>
              <a:t> </a:t>
            </a:r>
            <a:endParaRPr lang="ru-RU" b="1" i="1" dirty="0"/>
          </a:p>
          <a:p>
            <a:pPr marL="0" indent="0">
              <a:buNone/>
            </a:pPr>
            <a:endParaRPr lang="ru-KZ" dirty="0">
              <a:latin typeface="Times New Roman" panose="02020603050405020304" pitchFamily="18"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246638CB-7A92-7334-26A0-BFE9495B6290}"/>
              </a:ext>
            </a:extLst>
          </p:cNvPr>
          <p:cNvGraphicFramePr>
            <a:graphicFrameLocks noGrp="1"/>
          </p:cNvGraphicFramePr>
          <p:nvPr>
            <p:extLst>
              <p:ext uri="{D42A27DB-BD31-4B8C-83A1-F6EECF244321}">
                <p14:modId xmlns:p14="http://schemas.microsoft.com/office/powerpoint/2010/main" val="3247398025"/>
              </p:ext>
            </p:extLst>
          </p:nvPr>
        </p:nvGraphicFramePr>
        <p:xfrm>
          <a:off x="1295400" y="2887648"/>
          <a:ext cx="9601200" cy="2651760"/>
        </p:xfrm>
        <a:graphic>
          <a:graphicData uri="http://schemas.openxmlformats.org/drawingml/2006/table">
            <a:tbl>
              <a:tblPr firstRow="1" bandRow="1">
                <a:tableStyleId>{5C22544A-7EE6-4342-B048-85BDC9FD1C3A}</a:tableStyleId>
              </a:tblPr>
              <a:tblGrid>
                <a:gridCol w="4575313">
                  <a:extLst>
                    <a:ext uri="{9D8B030D-6E8A-4147-A177-3AD203B41FA5}">
                      <a16:colId xmlns:a16="http://schemas.microsoft.com/office/drawing/2014/main" val="1626922697"/>
                    </a:ext>
                  </a:extLst>
                </a:gridCol>
                <a:gridCol w="5025887">
                  <a:extLst>
                    <a:ext uri="{9D8B030D-6E8A-4147-A177-3AD203B41FA5}">
                      <a16:colId xmlns:a16="http://schemas.microsoft.com/office/drawing/2014/main" val="3882132664"/>
                    </a:ext>
                  </a:extLst>
                </a:gridCol>
              </a:tblGrid>
              <a:tr h="1110898">
                <a:tc>
                  <a:txBody>
                    <a:bodyPr/>
                    <a:lstStyle/>
                    <a:p>
                      <a:r>
                        <a:rPr lang="ru-RU" sz="1800" b="1" kern="1200" dirty="0">
                          <a:solidFill>
                            <a:schemeClr val="tx1"/>
                          </a:solidFill>
                          <a:effectLst/>
                          <a:latin typeface="Times New Roman" panose="02020603050405020304" pitchFamily="18" charset="0"/>
                          <a:ea typeface="+mn-ea"/>
                          <a:cs typeface="Times New Roman" panose="02020603050405020304" pitchFamily="18" charset="0"/>
                        </a:rPr>
                        <a:t>«</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Барлығы</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үшін</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білім</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беру»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Декларациясы</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(1990 ж.) </a:t>
                      </a:r>
                      <a:endParaRPr lang="ru-RU" dirty="0">
                        <a:solidFill>
                          <a:schemeClr val="tx1"/>
                        </a:solidFill>
                        <a:effectLst/>
                        <a:latin typeface="Times New Roman" panose="02020603050405020304" pitchFamily="18" charset="0"/>
                        <a:cs typeface="Times New Roman" panose="02020603050405020304" pitchFamily="18" charset="0"/>
                      </a:endParaRPr>
                    </a:p>
                    <a:p>
                      <a:endParaRPr lang="ru-KZ" dirty="0"/>
                    </a:p>
                  </a:txBody>
                  <a:tcPr/>
                </a:tc>
                <a:tc>
                  <a:txBody>
                    <a:bodyPr/>
                    <a:lstStyle/>
                    <a:p>
                      <a:pPr algn="just"/>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Негізгі</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идея: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барлық</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адамдарға</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балаларға</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жастарға</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ересектерге</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олардың</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базалық</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білім</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алу</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қажеттіліктерін</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қанағаттандыруға</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арналған</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білім</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алуға</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мүмкіндік</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беріледі</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ru-RU" b="1" dirty="0">
                        <a:solidFill>
                          <a:schemeClr val="tx1"/>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86720515"/>
                  </a:ext>
                </a:extLst>
              </a:tr>
              <a:tr h="1367258">
                <a:tc>
                  <a:txBody>
                    <a:bodyPr/>
                    <a:lstStyle/>
                    <a:p>
                      <a:pPr algn="just"/>
                      <a:r>
                        <a:rPr lang="ru-RU" sz="1800" kern="1200" dirty="0">
                          <a:solidFill>
                            <a:schemeClr val="dk1"/>
                          </a:solidFill>
                          <a:effectLst/>
                          <a:latin typeface="Times New Roman" panose="02020603050405020304" pitchFamily="18" charset="0"/>
                          <a:ea typeface="+mn-ea"/>
                          <a:cs typeface="Times New Roman" panose="02020603050405020304" pitchFamily="18" charset="0"/>
                        </a:rPr>
                        <a:t>«</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Ерекше</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қажеттіліктері</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бар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тұлғалардың</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білім</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беру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саласындағы</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ұстанымдары</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саясаты</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және</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практикалық</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іс</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әрекеттері</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туралы</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Саламанка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декларациясы</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endParaRPr lang="ru-RU" dirty="0">
                        <a:effectLst/>
                        <a:latin typeface="Times New Roman" panose="02020603050405020304" pitchFamily="18" charset="0"/>
                        <a:cs typeface="Times New Roman" panose="02020603050405020304" pitchFamily="18" charset="0"/>
                      </a:endParaRPr>
                    </a:p>
                    <a:p>
                      <a:pPr algn="just"/>
                      <a:r>
                        <a:rPr lang="ru-RU" sz="1800" kern="1200" dirty="0">
                          <a:solidFill>
                            <a:schemeClr val="dk1"/>
                          </a:solidFill>
                          <a:effectLst/>
                          <a:latin typeface="Times New Roman" panose="02020603050405020304" pitchFamily="18" charset="0"/>
                          <a:ea typeface="+mn-ea"/>
                          <a:cs typeface="Times New Roman" panose="02020603050405020304" pitchFamily="18" charset="0"/>
                        </a:rPr>
                        <a:t>Саламанка, Испания, 1994 ж. </a:t>
                      </a:r>
                      <a:endParaRPr lang="ru-RU" dirty="0">
                        <a:effectLst/>
                        <a:latin typeface="Times New Roman" panose="02020603050405020304" pitchFamily="18" charset="0"/>
                        <a:cs typeface="Times New Roman" panose="02020603050405020304" pitchFamily="18"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Негізгі</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идеялар</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білім</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беру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саласында</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ерекше</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қажеттілігі</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бар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тұлғалар</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педагогикалық</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әдістер</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негізінде</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оларға</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жағдаи</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жасауы</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тиіс</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кәдімгі</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мектептерде</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оқуға</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қол</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жеткізуі</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тиіс</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endParaRPr lang="ru-RU" dirty="0">
                        <a:effectLst/>
                        <a:latin typeface="Times New Roman" panose="02020603050405020304" pitchFamily="18" charset="0"/>
                        <a:cs typeface="Times New Roman" panose="02020603050405020304" pitchFamily="18" charset="0"/>
                      </a:endParaRPr>
                    </a:p>
                    <a:p>
                      <a:endParaRPr lang="ru-KZ" dirty="0"/>
                    </a:p>
                  </a:txBody>
                  <a:tcPr/>
                </a:tc>
                <a:extLst>
                  <a:ext uri="{0D108BD9-81ED-4DB2-BD59-A6C34878D82A}">
                    <a16:rowId xmlns:a16="http://schemas.microsoft.com/office/drawing/2014/main" val="2071303540"/>
                  </a:ext>
                </a:extLst>
              </a:tr>
            </a:tbl>
          </a:graphicData>
        </a:graphic>
      </p:graphicFrame>
    </p:spTree>
    <p:extLst>
      <p:ext uri="{BB962C8B-B14F-4D97-AF65-F5344CB8AC3E}">
        <p14:creationId xmlns:p14="http://schemas.microsoft.com/office/powerpoint/2010/main" val="210138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4AC18E-B9C2-6072-CAD6-B1BC0DAB4BC8}"/>
              </a:ext>
            </a:extLst>
          </p:cNvPr>
          <p:cNvSpPr>
            <a:spLocks noGrp="1"/>
          </p:cNvSpPr>
          <p:nvPr>
            <p:ph type="title"/>
          </p:nvPr>
        </p:nvSpPr>
        <p:spPr>
          <a:xfrm>
            <a:off x="1295402" y="543339"/>
            <a:ext cx="9601196" cy="689113"/>
          </a:xfrm>
        </p:spPr>
        <p:txBody>
          <a:bodyPr>
            <a:normAutofit fontScale="90000"/>
          </a:bodyPr>
          <a:lstStyle/>
          <a:p>
            <a:br>
              <a:rPr lang="ru-RU" sz="1800" dirty="0">
                <a:effectLst/>
                <a:latin typeface="Times New Roman,BoldItalic"/>
              </a:rPr>
            </a:br>
            <a:br>
              <a:rPr lang="ru-RU" sz="1800" dirty="0">
                <a:effectLst/>
                <a:latin typeface="Times New Roman,BoldItalic"/>
              </a:rPr>
            </a:br>
            <a:br>
              <a:rPr lang="ru-RU" sz="1800" dirty="0">
                <a:effectLst/>
                <a:latin typeface="Times New Roman,BoldItalic"/>
              </a:rPr>
            </a:br>
            <a:br>
              <a:rPr lang="ru-RU" sz="1800" dirty="0">
                <a:effectLst/>
                <a:latin typeface="Times New Roman,BoldItalic"/>
              </a:rPr>
            </a:br>
            <a:br>
              <a:rPr lang="ru-RU" sz="1800" dirty="0">
                <a:effectLst/>
                <a:latin typeface="Times New Roman,BoldItalic"/>
              </a:rPr>
            </a:br>
            <a:r>
              <a:rPr lang="ru-RU" sz="2200" b="1" i="1" dirty="0" err="1">
                <a:effectLst/>
                <a:latin typeface="Times New Roman" panose="02020603050405020304" pitchFamily="18" charset="0"/>
                <a:cs typeface="Times New Roman" panose="02020603050405020304" pitchFamily="18" charset="0"/>
              </a:rPr>
              <a:t>Қазақстан</a:t>
            </a:r>
            <a:r>
              <a:rPr lang="ru-RU" sz="2200" b="1" i="1" dirty="0">
                <a:effectLst/>
                <a:latin typeface="Times New Roman" panose="02020603050405020304" pitchFamily="18" charset="0"/>
                <a:cs typeface="Times New Roman" panose="02020603050405020304" pitchFamily="18" charset="0"/>
              </a:rPr>
              <a:t> </a:t>
            </a:r>
            <a:r>
              <a:rPr lang="ru-RU" sz="2200" b="1" i="1" dirty="0" err="1">
                <a:effectLst/>
                <a:latin typeface="Times New Roman" panose="02020603050405020304" pitchFamily="18" charset="0"/>
                <a:cs typeface="Times New Roman" panose="02020603050405020304" pitchFamily="18" charset="0"/>
              </a:rPr>
              <a:t>Республикасы</a:t>
            </a:r>
            <a:r>
              <a:rPr lang="ru-RU" sz="2200" b="1" i="1" dirty="0">
                <a:effectLst/>
                <a:latin typeface="Times New Roman" panose="02020603050405020304" pitchFamily="18" charset="0"/>
                <a:cs typeface="Times New Roman" panose="02020603050405020304" pitchFamily="18" charset="0"/>
              </a:rPr>
              <a:t> </a:t>
            </a:r>
            <a:r>
              <a:rPr lang="ru-RU" sz="2200" b="1" i="1" dirty="0" err="1">
                <a:effectLst/>
                <a:latin typeface="Times New Roman" panose="02020603050405020304" pitchFamily="18" charset="0"/>
                <a:cs typeface="Times New Roman" panose="02020603050405020304" pitchFamily="18" charset="0"/>
              </a:rPr>
              <a:t>Білім</a:t>
            </a:r>
            <a:r>
              <a:rPr lang="ru-RU" sz="2200" b="1" i="1" dirty="0">
                <a:effectLst/>
                <a:latin typeface="Times New Roman" panose="02020603050405020304" pitchFamily="18" charset="0"/>
                <a:cs typeface="Times New Roman" panose="02020603050405020304" pitchFamily="18" charset="0"/>
              </a:rPr>
              <a:t> </a:t>
            </a:r>
            <a:r>
              <a:rPr lang="ru-RU" sz="2200" b="1" i="1" dirty="0" err="1">
                <a:effectLst/>
                <a:latin typeface="Times New Roman" panose="02020603050405020304" pitchFamily="18" charset="0"/>
                <a:cs typeface="Times New Roman" panose="02020603050405020304" pitchFamily="18" charset="0"/>
              </a:rPr>
              <a:t>және</a:t>
            </a:r>
            <a:r>
              <a:rPr lang="ru-RU" sz="2200" b="1" i="1" dirty="0">
                <a:effectLst/>
                <a:latin typeface="Times New Roman" panose="02020603050405020304" pitchFamily="18" charset="0"/>
                <a:cs typeface="Times New Roman" panose="02020603050405020304" pitchFamily="18" charset="0"/>
              </a:rPr>
              <a:t> </a:t>
            </a:r>
            <a:r>
              <a:rPr lang="ru-RU" sz="2200" b="1" i="1" dirty="0" err="1">
                <a:effectLst/>
                <a:latin typeface="Times New Roman" panose="02020603050405020304" pitchFamily="18" charset="0"/>
                <a:cs typeface="Times New Roman" panose="02020603050405020304" pitchFamily="18" charset="0"/>
              </a:rPr>
              <a:t>ғылым</a:t>
            </a:r>
            <a:r>
              <a:rPr lang="ru-RU" sz="2200" b="1" i="1" dirty="0">
                <a:effectLst/>
                <a:latin typeface="Times New Roman" panose="02020603050405020304" pitchFamily="18" charset="0"/>
                <a:cs typeface="Times New Roman" panose="02020603050405020304" pitchFamily="18" charset="0"/>
              </a:rPr>
              <a:t> </a:t>
            </a:r>
            <a:r>
              <a:rPr lang="ru-RU" sz="2200" b="1" i="1" dirty="0" err="1">
                <a:effectLst/>
                <a:latin typeface="Times New Roman" panose="02020603050405020304" pitchFamily="18" charset="0"/>
                <a:cs typeface="Times New Roman" panose="02020603050405020304" pitchFamily="18" charset="0"/>
              </a:rPr>
              <a:t>министрлігінің</a:t>
            </a:r>
            <a:r>
              <a:rPr lang="ru-RU" sz="2200" b="1" i="1" dirty="0">
                <a:effectLst/>
                <a:latin typeface="Times New Roman" panose="02020603050405020304" pitchFamily="18" charset="0"/>
                <a:cs typeface="Times New Roman" panose="02020603050405020304" pitchFamily="18" charset="0"/>
              </a:rPr>
              <a:t> </a:t>
            </a:r>
            <a:r>
              <a:rPr lang="ru-RU" sz="2200" b="1" i="1" dirty="0" err="1">
                <a:effectLst/>
                <a:latin typeface="Times New Roman" panose="02020603050405020304" pitchFamily="18" charset="0"/>
                <a:cs typeface="Times New Roman" panose="02020603050405020304" pitchFamily="18" charset="0"/>
              </a:rPr>
              <a:t>Нормативтік</a:t>
            </a:r>
            <a:r>
              <a:rPr lang="ru-RU" sz="2200" b="1" i="1" dirty="0">
                <a:effectLst/>
                <a:latin typeface="Times New Roman" panose="02020603050405020304" pitchFamily="18" charset="0"/>
                <a:cs typeface="Times New Roman" panose="02020603050405020304" pitchFamily="18" charset="0"/>
              </a:rPr>
              <a:t>- </a:t>
            </a:r>
            <a:r>
              <a:rPr lang="ru-RU" sz="2200" b="1" i="1" dirty="0" err="1">
                <a:effectLst/>
                <a:latin typeface="Times New Roman" panose="02020603050405020304" pitchFamily="18" charset="0"/>
                <a:cs typeface="Times New Roman" panose="02020603050405020304" pitchFamily="18" charset="0"/>
              </a:rPr>
              <a:t>құқықтық</a:t>
            </a:r>
            <a:r>
              <a:rPr lang="ru-RU" sz="2200" b="1" i="1" dirty="0">
                <a:effectLst/>
                <a:latin typeface="Times New Roman" panose="02020603050405020304" pitchFamily="18" charset="0"/>
                <a:cs typeface="Times New Roman" panose="02020603050405020304" pitchFamily="18" charset="0"/>
              </a:rPr>
              <a:t> </a:t>
            </a:r>
            <a:r>
              <a:rPr lang="ru-RU" sz="2200" b="1" i="1" dirty="0" err="1">
                <a:effectLst/>
                <a:latin typeface="Times New Roman" panose="02020603050405020304" pitchFamily="18" charset="0"/>
                <a:cs typeface="Times New Roman" panose="02020603050405020304" pitchFamily="18" charset="0"/>
              </a:rPr>
              <a:t>құжаттары</a:t>
            </a:r>
            <a:r>
              <a:rPr lang="ru-RU" sz="2200" b="1" i="1" dirty="0">
                <a:effectLst/>
                <a:latin typeface="Times New Roman" panose="02020603050405020304" pitchFamily="18" charset="0"/>
                <a:cs typeface="Times New Roman" panose="02020603050405020304" pitchFamily="18" charset="0"/>
              </a:rPr>
              <a:t> </a:t>
            </a:r>
            <a:br>
              <a:rPr lang="ru-RU" dirty="0"/>
            </a:br>
            <a:br>
              <a:rPr lang="ru-RU" dirty="0"/>
            </a:br>
            <a:endParaRPr lang="ru-KZ" dirty="0"/>
          </a:p>
        </p:txBody>
      </p:sp>
      <p:graphicFrame>
        <p:nvGraphicFramePr>
          <p:cNvPr id="4" name="Объект 3">
            <a:extLst>
              <a:ext uri="{FF2B5EF4-FFF2-40B4-BE49-F238E27FC236}">
                <a16:creationId xmlns:a16="http://schemas.microsoft.com/office/drawing/2014/main" id="{05085A08-54F5-168D-63B2-B4D98F26D1CE}"/>
              </a:ext>
            </a:extLst>
          </p:cNvPr>
          <p:cNvGraphicFramePr>
            <a:graphicFrameLocks noGrp="1"/>
          </p:cNvGraphicFramePr>
          <p:nvPr>
            <p:ph idx="1"/>
            <p:extLst>
              <p:ext uri="{D42A27DB-BD31-4B8C-83A1-F6EECF244321}">
                <p14:modId xmlns:p14="http://schemas.microsoft.com/office/powerpoint/2010/main" val="3334501594"/>
              </p:ext>
            </p:extLst>
          </p:nvPr>
        </p:nvGraphicFramePr>
        <p:xfrm>
          <a:off x="1219200" y="1497496"/>
          <a:ext cx="9677399" cy="3749040"/>
        </p:xfrm>
        <a:graphic>
          <a:graphicData uri="http://schemas.openxmlformats.org/drawingml/2006/table">
            <a:tbl>
              <a:tblPr firstRow="1" bandRow="1">
                <a:tableStyleId>{5C22544A-7EE6-4342-B048-85BDC9FD1C3A}</a:tableStyleId>
              </a:tblPr>
              <a:tblGrid>
                <a:gridCol w="4812195">
                  <a:extLst>
                    <a:ext uri="{9D8B030D-6E8A-4147-A177-3AD203B41FA5}">
                      <a16:colId xmlns:a16="http://schemas.microsoft.com/office/drawing/2014/main" val="237692715"/>
                    </a:ext>
                  </a:extLst>
                </a:gridCol>
                <a:gridCol w="4865204">
                  <a:extLst>
                    <a:ext uri="{9D8B030D-6E8A-4147-A177-3AD203B41FA5}">
                      <a16:colId xmlns:a16="http://schemas.microsoft.com/office/drawing/2014/main" val="2133938882"/>
                    </a:ext>
                  </a:extLst>
                </a:gridCol>
              </a:tblGrid>
              <a:tr h="6358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Қазақстан</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Республикасының</a:t>
                      </a:r>
                      <a:br>
                        <a:rPr lang="ru-RU" sz="1800" b="1" kern="1200" dirty="0">
                          <a:solidFill>
                            <a:schemeClr val="tx1"/>
                          </a:solidFill>
                          <a:effectLst/>
                          <a:latin typeface="Times New Roman" panose="02020603050405020304" pitchFamily="18" charset="0"/>
                          <a:ea typeface="+mn-ea"/>
                          <a:cs typeface="Times New Roman" panose="02020603050405020304" pitchFamily="18" charset="0"/>
                        </a:rPr>
                      </a:b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Конституциясы</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Республикалық</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референдумда</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қабылданды</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30.08.1995 ж.) </a:t>
                      </a:r>
                      <a:endParaRPr lang="ru-RU" dirty="0">
                        <a:solidFill>
                          <a:schemeClr val="tx1"/>
                        </a:solidFill>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ru-RU" dirty="0"/>
                    </a:p>
                  </a:txBody>
                  <a:tcPr/>
                </a:tc>
                <a:tc>
                  <a:txBody>
                    <a:bodyPr/>
                    <a:lstStyle/>
                    <a:p>
                      <a:pPr algn="just"/>
                      <a:r>
                        <a:rPr lang="ru-RU" sz="1800" b="1" kern="1200" dirty="0">
                          <a:solidFill>
                            <a:schemeClr val="tx1"/>
                          </a:solidFill>
                          <a:effectLst/>
                          <a:latin typeface="Times New Roman" panose="02020603050405020304" pitchFamily="18" charset="0"/>
                          <a:ea typeface="+mn-ea"/>
                          <a:cs typeface="Times New Roman" panose="02020603050405020304" pitchFamily="18" charset="0"/>
                        </a:rPr>
                        <a:t>30-бап. </a:t>
                      </a:r>
                    </a:p>
                    <a:p>
                      <a:pPr marL="0" marR="0" lvl="0" indent="0" algn="just" defTabSz="457200" rtl="0" eaLnBrk="1" fontAlgn="auto" latinLnBrk="0" hangingPunct="1">
                        <a:lnSpc>
                          <a:spcPct val="100000"/>
                        </a:lnSpc>
                        <a:spcBef>
                          <a:spcPts val="0"/>
                        </a:spcBef>
                        <a:spcAft>
                          <a:spcPts val="0"/>
                        </a:spcAft>
                        <a:buClrTx/>
                        <a:buSzTx/>
                        <a:buFontTx/>
                        <a:buNone/>
                        <a:tabLst/>
                        <a:defRPr/>
                      </a:pP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Азаматтардың</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мемлекеттік</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оқу</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орындарында</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тегін</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орта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білім</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алуына</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кепілдік</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беріледі</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Орта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білім</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алу</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800" b="1" kern="1200" dirty="0" err="1">
                          <a:solidFill>
                            <a:schemeClr val="tx1"/>
                          </a:solidFill>
                          <a:effectLst/>
                          <a:latin typeface="Times New Roman" panose="02020603050405020304" pitchFamily="18" charset="0"/>
                          <a:ea typeface="+mn-ea"/>
                          <a:cs typeface="Times New Roman" panose="02020603050405020304" pitchFamily="18" charset="0"/>
                        </a:rPr>
                        <a:t>міндетті</a:t>
                      </a:r>
                      <a:r>
                        <a:rPr lang="ru-RU" sz="1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2659105"/>
                  </a:ext>
                </a:extLst>
              </a:tr>
              <a:tr h="63583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ru-RU" sz="1800" b="0" kern="1200" dirty="0">
                          <a:solidFill>
                            <a:schemeClr val="dk1"/>
                          </a:solidFill>
                          <a:effectLst/>
                          <a:latin typeface="Times New Roman" panose="02020603050405020304" pitchFamily="18" charset="0"/>
                          <a:ea typeface="+mn-ea"/>
                          <a:cs typeface="Times New Roman" panose="02020603050405020304" pitchFamily="18" charset="0"/>
                        </a:rPr>
                        <a:t>«Орта,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техникалық</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және</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кәсіптік</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орта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білімнен</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кейінгі</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білім</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беру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ҧйымдары</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ҥшін</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білім</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алушылардың</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ҥлгеріміне</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ағымдағы</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бақылауды</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оларды</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аралық</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және</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қорытынды</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аттестаттауды</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өткізудің</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ҥлгілік</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қағидаларын</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бекіту</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туралы</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ҚР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Білім</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және</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ғылым</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министрінің</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2008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жылғы</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18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наурыздағы</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r>
                        <a:rPr lang="en" sz="1800" b="0" kern="1200" dirty="0">
                          <a:solidFill>
                            <a:schemeClr val="dk1"/>
                          </a:solidFill>
                          <a:effectLst/>
                          <a:latin typeface="Times New Roman" panose="02020603050405020304" pitchFamily="18" charset="0"/>
                          <a:ea typeface="+mn-ea"/>
                          <a:cs typeface="Times New Roman" panose="02020603050405020304" pitchFamily="18" charset="0"/>
                        </a:rPr>
                        <a:t>No125 </a:t>
                      </a:r>
                      <a:r>
                        <a:rPr lang="ru-RU" sz="1800" b="0" kern="1200" dirty="0" err="1">
                          <a:solidFill>
                            <a:schemeClr val="dk1"/>
                          </a:solidFill>
                          <a:effectLst/>
                          <a:latin typeface="Times New Roman" panose="02020603050405020304" pitchFamily="18" charset="0"/>
                          <a:ea typeface="+mn-ea"/>
                          <a:cs typeface="Times New Roman" panose="02020603050405020304" pitchFamily="18" charset="0"/>
                        </a:rPr>
                        <a:t>Бҧйрығы</a:t>
                      </a:r>
                      <a:r>
                        <a:rPr lang="ru-RU" sz="1800" b="0" kern="1200" dirty="0">
                          <a:solidFill>
                            <a:schemeClr val="dk1"/>
                          </a:solidFill>
                          <a:effectLst/>
                          <a:latin typeface="Times New Roman" panose="02020603050405020304" pitchFamily="18" charset="0"/>
                          <a:ea typeface="+mn-ea"/>
                          <a:cs typeface="Times New Roman" panose="02020603050405020304" pitchFamily="18" charset="0"/>
                        </a:rPr>
                        <a:t> </a:t>
                      </a:r>
                      <a:endParaRPr lang="ru-RU" b="0" dirty="0">
                        <a:effectLst/>
                        <a:latin typeface="Times New Roman" panose="02020603050405020304" pitchFamily="18" charset="0"/>
                        <a:cs typeface="Times New Roman" panose="02020603050405020304" pitchFamily="18" charset="0"/>
                      </a:endParaRPr>
                    </a:p>
                    <a:p>
                      <a:endParaRPr lang="ru-KZ" dirty="0"/>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Білім</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алушылардың</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бастауыш</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негізгі</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орта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және</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жалпы</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орта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білім</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берудің</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үлгілік</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оқу</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бағдарламаларын</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меңгеруін</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бақылау</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мақсатында</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білім</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беру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ұйымдары</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ерекше</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білім</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беру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қажеттіліктерін</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ескере</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отырып</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білім</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алушылардың</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үлгерімін</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ағымдағы</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бақылауды</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және</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қорытынды</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аттестаттауды</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жүзеге</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r>
                        <a:rPr lang="ru-RU" sz="1800" kern="1200" dirty="0" err="1">
                          <a:solidFill>
                            <a:schemeClr val="dk1"/>
                          </a:solidFill>
                          <a:effectLst/>
                          <a:latin typeface="Times New Roman" panose="02020603050405020304" pitchFamily="18" charset="0"/>
                          <a:ea typeface="+mn-ea"/>
                          <a:cs typeface="Times New Roman" panose="02020603050405020304" pitchFamily="18" charset="0"/>
                        </a:rPr>
                        <a:t>асырады</a:t>
                      </a:r>
                      <a:r>
                        <a:rPr lang="ru-RU" sz="1800" kern="1200" dirty="0">
                          <a:solidFill>
                            <a:schemeClr val="dk1"/>
                          </a:solidFill>
                          <a:effectLst/>
                          <a:latin typeface="Times New Roman" panose="02020603050405020304" pitchFamily="18" charset="0"/>
                          <a:ea typeface="+mn-ea"/>
                          <a:cs typeface="Times New Roman" panose="02020603050405020304" pitchFamily="18" charset="0"/>
                        </a:rPr>
                        <a:t> </a:t>
                      </a:r>
                      <a:endParaRPr lang="ru-RU" dirty="0">
                        <a:effectLst/>
                        <a:latin typeface="Times New Roman" panose="02020603050405020304" pitchFamily="18" charset="0"/>
                        <a:cs typeface="Times New Roman" panose="02020603050405020304" pitchFamily="18" charset="0"/>
                      </a:endParaRPr>
                    </a:p>
                    <a:p>
                      <a:endParaRPr lang="ru-KZ" dirty="0"/>
                    </a:p>
                  </a:txBody>
                  <a:tcPr/>
                </a:tc>
                <a:extLst>
                  <a:ext uri="{0D108BD9-81ED-4DB2-BD59-A6C34878D82A}">
                    <a16:rowId xmlns:a16="http://schemas.microsoft.com/office/drawing/2014/main" val="1488230477"/>
                  </a:ext>
                </a:extLst>
              </a:tr>
            </a:tbl>
          </a:graphicData>
        </a:graphic>
      </p:graphicFrame>
    </p:spTree>
    <p:extLst>
      <p:ext uri="{BB962C8B-B14F-4D97-AF65-F5344CB8AC3E}">
        <p14:creationId xmlns:p14="http://schemas.microsoft.com/office/powerpoint/2010/main" val="161961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40A9EBD-61EE-5E27-8EA8-8CA76B0A052A}"/>
              </a:ext>
            </a:extLst>
          </p:cNvPr>
          <p:cNvSpPr>
            <a:spLocks noGrp="1"/>
          </p:cNvSpPr>
          <p:nvPr>
            <p:ph idx="1"/>
          </p:nvPr>
        </p:nvSpPr>
        <p:spPr>
          <a:xfrm>
            <a:off x="1295401" y="1099930"/>
            <a:ext cx="9601196" cy="4775938"/>
          </a:xfrm>
        </p:spPr>
        <p:txBody>
          <a:bodyPr>
            <a:normAutofit fontScale="92500" lnSpcReduction="10000"/>
          </a:bodyPr>
          <a:lstStyle/>
          <a:p>
            <a:pPr marL="0" indent="0">
              <a:buNone/>
            </a:pPr>
            <a:r>
              <a:rPr lang="ru-RU" sz="1800" dirty="0">
                <a:effectLst/>
                <a:latin typeface="Times New Roman" panose="02020603050405020304" pitchFamily="18" charset="0"/>
              </a:rPr>
              <a:t>	</a:t>
            </a:r>
            <a:r>
              <a:rPr lang="ru-RU" dirty="0" err="1">
                <a:effectLst/>
                <a:latin typeface="Times New Roman" panose="02020603050405020304" pitchFamily="18" charset="0"/>
              </a:rPr>
              <a:t>Білім</a:t>
            </a:r>
            <a:r>
              <a:rPr lang="ru-RU" dirty="0">
                <a:effectLst/>
                <a:latin typeface="Times New Roman" panose="02020603050405020304" pitchFamily="18" charset="0"/>
              </a:rPr>
              <a:t> </a:t>
            </a:r>
            <a:r>
              <a:rPr lang="ru-RU" dirty="0" err="1">
                <a:effectLst/>
                <a:latin typeface="Times New Roman" panose="02020603050405020304" pitchFamily="18" charset="0"/>
              </a:rPr>
              <a:t>беруде</a:t>
            </a:r>
            <a:r>
              <a:rPr lang="ru-RU" dirty="0">
                <a:effectLst/>
                <a:latin typeface="Times New Roman" panose="02020603050405020304" pitchFamily="18" charset="0"/>
              </a:rPr>
              <a:t> </a:t>
            </a:r>
            <a:r>
              <a:rPr lang="ru-RU" dirty="0" err="1">
                <a:effectLst/>
                <a:latin typeface="Times New Roman" panose="02020603050405020304" pitchFamily="18" charset="0"/>
              </a:rPr>
              <a:t>инклюзивтік</a:t>
            </a:r>
            <a:r>
              <a:rPr lang="ru-RU" dirty="0">
                <a:effectLst/>
                <a:latin typeface="Times New Roman" panose="02020603050405020304" pitchFamily="18" charset="0"/>
              </a:rPr>
              <a:t> </a:t>
            </a:r>
            <a:r>
              <a:rPr lang="ru-RU" dirty="0" err="1">
                <a:effectLst/>
                <a:latin typeface="Times New Roman" panose="02020603050405020304" pitchFamily="18" charset="0"/>
              </a:rPr>
              <a:t>үдерістерді</a:t>
            </a:r>
            <a:r>
              <a:rPr lang="ru-RU" dirty="0">
                <a:effectLst/>
                <a:latin typeface="Times New Roman" panose="02020603050405020304" pitchFamily="18" charset="0"/>
              </a:rPr>
              <a:t> </a:t>
            </a:r>
            <a:r>
              <a:rPr lang="ru-RU" dirty="0" err="1">
                <a:effectLst/>
                <a:latin typeface="Times New Roman" panose="02020603050405020304" pitchFamily="18" charset="0"/>
              </a:rPr>
              <a:t>дамыту</a:t>
            </a:r>
            <a:r>
              <a:rPr lang="ru-RU" dirty="0">
                <a:effectLst/>
                <a:latin typeface="Times New Roman" panose="02020603050405020304" pitchFamily="18" charset="0"/>
              </a:rPr>
              <a:t> </a:t>
            </a:r>
            <a:r>
              <a:rPr lang="ru-RU" dirty="0" err="1">
                <a:effectLst/>
                <a:latin typeface="Times New Roman" panose="02020603050405020304" pitchFamily="18" charset="0"/>
              </a:rPr>
              <a:t>мектеп</a:t>
            </a:r>
            <a:r>
              <a:rPr lang="ru-RU" dirty="0">
                <a:effectLst/>
                <a:latin typeface="Times New Roman" panose="02020603050405020304" pitchFamily="18" charset="0"/>
              </a:rPr>
              <a:t> </a:t>
            </a:r>
            <a:r>
              <a:rPr lang="ru-RU" dirty="0" err="1">
                <a:effectLst/>
                <a:latin typeface="Times New Roman" panose="02020603050405020304" pitchFamily="18" charset="0"/>
              </a:rPr>
              <a:t>ортасының</a:t>
            </a:r>
            <a:r>
              <a:rPr lang="ru-RU" dirty="0">
                <a:effectLst/>
                <a:latin typeface="Times New Roman" panose="02020603050405020304" pitchFamily="18" charset="0"/>
              </a:rPr>
              <a:t> </a:t>
            </a:r>
            <a:r>
              <a:rPr lang="ru-RU" dirty="0" err="1">
                <a:effectLst/>
                <a:latin typeface="Times New Roman" panose="02020603050405020304" pitchFamily="18" charset="0"/>
              </a:rPr>
              <a:t>техникалық</a:t>
            </a:r>
            <a:r>
              <a:rPr lang="ru-RU" dirty="0">
                <a:effectLst/>
                <a:latin typeface="Times New Roman" panose="02020603050405020304" pitchFamily="18" charset="0"/>
              </a:rPr>
              <a:t> </a:t>
            </a:r>
            <a:r>
              <a:rPr lang="ru-RU" dirty="0" err="1">
                <a:effectLst/>
                <a:latin typeface="Times New Roman" panose="02020603050405020304" pitchFamily="18" charset="0"/>
              </a:rPr>
              <a:t>немесе</a:t>
            </a:r>
            <a:r>
              <a:rPr lang="ru-RU" dirty="0">
                <a:effectLst/>
                <a:latin typeface="Times New Roman" panose="02020603050405020304" pitchFamily="18" charset="0"/>
              </a:rPr>
              <a:t> </a:t>
            </a:r>
            <a:r>
              <a:rPr lang="ru-RU" dirty="0" err="1">
                <a:effectLst/>
                <a:latin typeface="Times New Roman" panose="02020603050405020304" pitchFamily="18" charset="0"/>
              </a:rPr>
              <a:t>ұйымдастырушылық</a:t>
            </a:r>
            <a:r>
              <a:rPr lang="ru-RU" dirty="0">
                <a:effectLst/>
                <a:latin typeface="Times New Roman" panose="02020603050405020304" pitchFamily="18" charset="0"/>
              </a:rPr>
              <a:t> </a:t>
            </a:r>
            <a:r>
              <a:rPr lang="ru-RU" dirty="0" err="1">
                <a:effectLst/>
                <a:latin typeface="Times New Roman" panose="02020603050405020304" pitchFamily="18" charset="0"/>
              </a:rPr>
              <a:t>өзгеруін</a:t>
            </a:r>
            <a:r>
              <a:rPr lang="ru-RU" dirty="0">
                <a:effectLst/>
                <a:latin typeface="Times New Roman" panose="02020603050405020304" pitchFamily="18" charset="0"/>
              </a:rPr>
              <a:t> </a:t>
            </a:r>
            <a:r>
              <a:rPr lang="ru-RU" dirty="0" err="1">
                <a:effectLst/>
                <a:latin typeface="Times New Roman" panose="02020603050405020304" pitchFamily="18" charset="0"/>
              </a:rPr>
              <a:t>ғана</a:t>
            </a:r>
            <a:r>
              <a:rPr lang="ru-RU" dirty="0">
                <a:effectLst/>
                <a:latin typeface="Times New Roman" panose="02020603050405020304" pitchFamily="18" charset="0"/>
              </a:rPr>
              <a:t> </a:t>
            </a:r>
            <a:r>
              <a:rPr lang="ru-RU" dirty="0" err="1">
                <a:effectLst/>
                <a:latin typeface="Times New Roman" panose="02020603050405020304" pitchFamily="18" charset="0"/>
              </a:rPr>
              <a:t>емес</a:t>
            </a:r>
            <a:r>
              <a:rPr lang="ru-RU" dirty="0">
                <a:effectLst/>
                <a:latin typeface="Times New Roman" panose="02020603050405020304" pitchFamily="18" charset="0"/>
              </a:rPr>
              <a:t>, </a:t>
            </a:r>
            <a:r>
              <a:rPr lang="ru-RU" dirty="0" err="1">
                <a:effectLst/>
                <a:latin typeface="Times New Roman" panose="02020603050405020304" pitchFamily="18" charset="0"/>
              </a:rPr>
              <a:t>сонымен</a:t>
            </a:r>
            <a:r>
              <a:rPr lang="ru-RU" dirty="0">
                <a:effectLst/>
                <a:latin typeface="Times New Roman" panose="02020603050405020304" pitchFamily="18" charset="0"/>
              </a:rPr>
              <a:t> </a:t>
            </a:r>
            <a:r>
              <a:rPr lang="ru-RU" dirty="0" err="1">
                <a:effectLst/>
                <a:latin typeface="Times New Roman" panose="02020603050405020304" pitchFamily="18" charset="0"/>
              </a:rPr>
              <a:t>қатар</a:t>
            </a:r>
            <a:r>
              <a:rPr lang="ru-RU" dirty="0">
                <a:effectLst/>
                <a:latin typeface="Times New Roman" panose="02020603050405020304" pitchFamily="18" charset="0"/>
              </a:rPr>
              <a:t>, </a:t>
            </a:r>
            <a:r>
              <a:rPr lang="ru-RU" dirty="0" err="1">
                <a:effectLst/>
                <a:latin typeface="Times New Roman" panose="02020603050405020304" pitchFamily="18" charset="0"/>
              </a:rPr>
              <a:t>білім</a:t>
            </a:r>
            <a:r>
              <a:rPr lang="ru-RU" dirty="0">
                <a:effectLst/>
                <a:latin typeface="Times New Roman" panose="02020603050405020304" pitchFamily="18" charset="0"/>
              </a:rPr>
              <a:t> беру </a:t>
            </a:r>
            <a:r>
              <a:rPr lang="ru-RU" dirty="0" err="1">
                <a:effectLst/>
                <a:latin typeface="Times New Roman" panose="02020603050405020304" pitchFamily="18" charset="0"/>
              </a:rPr>
              <a:t>философиясының</a:t>
            </a:r>
            <a:r>
              <a:rPr lang="ru-RU" dirty="0">
                <a:effectLst/>
                <a:latin typeface="Times New Roman" panose="02020603050405020304" pitchFamily="18" charset="0"/>
              </a:rPr>
              <a:t> </a:t>
            </a:r>
            <a:r>
              <a:rPr lang="ru-RU" dirty="0" err="1">
                <a:effectLst/>
                <a:latin typeface="Times New Roman" panose="02020603050405020304" pitchFamily="18" charset="0"/>
              </a:rPr>
              <a:t>өзгеруін</a:t>
            </a:r>
            <a:r>
              <a:rPr lang="ru-RU" dirty="0">
                <a:effectLst/>
                <a:latin typeface="Times New Roman" panose="02020603050405020304" pitchFamily="18" charset="0"/>
              </a:rPr>
              <a:t> де </a:t>
            </a:r>
            <a:r>
              <a:rPr lang="ru-RU" dirty="0" err="1">
                <a:effectLst/>
                <a:latin typeface="Times New Roman" panose="02020603050405020304" pitchFamily="18" charset="0"/>
              </a:rPr>
              <a:t>болжайды</a:t>
            </a:r>
            <a:r>
              <a:rPr lang="ru-RU" dirty="0">
                <a:effectLst/>
                <a:latin typeface="Times New Roman" panose="02020603050405020304" pitchFamily="18" charset="0"/>
              </a:rPr>
              <a:t>. </a:t>
            </a:r>
            <a:endParaRPr lang="ru-RU" dirty="0"/>
          </a:p>
          <a:p>
            <a:pPr marL="0" indent="0">
              <a:buNone/>
            </a:pPr>
            <a:r>
              <a:rPr lang="ru-RU" b="1" i="1" dirty="0" err="1">
                <a:effectLst/>
                <a:latin typeface="Times New Roman,Italic"/>
              </a:rPr>
              <a:t>Инклюзивті</a:t>
            </a:r>
            <a:r>
              <a:rPr lang="ru-RU" b="1" i="1" dirty="0">
                <a:effectLst/>
                <a:latin typeface="Times New Roman,Italic"/>
              </a:rPr>
              <a:t> </a:t>
            </a:r>
            <a:r>
              <a:rPr lang="ru-RU" b="1" i="1" dirty="0" err="1">
                <a:effectLst/>
                <a:latin typeface="Times New Roman,Italic"/>
              </a:rPr>
              <a:t>білім</a:t>
            </a:r>
            <a:r>
              <a:rPr lang="ru-RU" b="1" i="1" dirty="0">
                <a:effectLst/>
                <a:latin typeface="Times New Roman,Italic"/>
              </a:rPr>
              <a:t> </a:t>
            </a:r>
            <a:r>
              <a:rPr lang="ru-RU" b="1" i="1" dirty="0" err="1">
                <a:effectLst/>
                <a:latin typeface="Times New Roman,Italic"/>
              </a:rPr>
              <a:t>алуға</a:t>
            </a:r>
            <a:r>
              <a:rPr lang="ru-RU" b="1" i="1" dirty="0">
                <a:effectLst/>
                <a:latin typeface="Times New Roman,Italic"/>
              </a:rPr>
              <a:t> </a:t>
            </a:r>
            <a:r>
              <a:rPr lang="ru-RU" b="1" i="1" dirty="0" err="1">
                <a:effectLst/>
                <a:latin typeface="Times New Roman,Italic"/>
              </a:rPr>
              <a:t>сүйенетін</a:t>
            </a:r>
            <a:r>
              <a:rPr lang="ru-RU" b="1" i="1" dirty="0">
                <a:effectLst/>
                <a:latin typeface="Times New Roman,Italic"/>
              </a:rPr>
              <a:t> </a:t>
            </a:r>
            <a:r>
              <a:rPr lang="ru-RU" b="1" i="1" dirty="0" err="1">
                <a:effectLst/>
                <a:latin typeface="Times New Roman,Italic"/>
              </a:rPr>
              <a:t>негізгі</a:t>
            </a:r>
            <a:r>
              <a:rPr lang="ru-RU" b="1" i="1" dirty="0">
                <a:effectLst/>
                <a:latin typeface="Times New Roman,Italic"/>
              </a:rPr>
              <a:t> </a:t>
            </a:r>
            <a:r>
              <a:rPr lang="ru-RU" b="1" i="1" dirty="0" err="1">
                <a:effectLst/>
                <a:latin typeface="Times New Roman,Italic"/>
              </a:rPr>
              <a:t>құндылықтар</a:t>
            </a:r>
            <a:r>
              <a:rPr lang="ru-RU" b="1" i="1" dirty="0">
                <a:effectLst/>
                <a:latin typeface="Times New Roman,Italic"/>
              </a:rPr>
              <a:t>: </a:t>
            </a:r>
            <a:endParaRPr lang="ru-RU" b="1" i="1" dirty="0"/>
          </a:p>
          <a:p>
            <a:pPr marL="0" indent="0">
              <a:buNone/>
            </a:pPr>
            <a:r>
              <a:rPr lang="ru-RU" dirty="0">
                <a:effectLst/>
                <a:latin typeface="Times New Roman" panose="02020603050405020304" pitchFamily="18" charset="0"/>
              </a:rPr>
              <a:t>- </a:t>
            </a:r>
            <a:r>
              <a:rPr lang="ru-RU" dirty="0" err="1">
                <a:effectLst/>
                <a:latin typeface="Times New Roman" panose="02020603050405020304" pitchFamily="18" charset="0"/>
              </a:rPr>
              <a:t>әр</a:t>
            </a:r>
            <a:r>
              <a:rPr lang="ru-RU" dirty="0">
                <a:effectLst/>
                <a:latin typeface="Times New Roman" panose="02020603050405020304" pitchFamily="18" charset="0"/>
              </a:rPr>
              <a:t> бала – </a:t>
            </a:r>
            <a:r>
              <a:rPr lang="ru-RU" dirty="0" err="1">
                <a:effectLst/>
                <a:latin typeface="Times New Roman" panose="02020603050405020304" pitchFamily="18" charset="0"/>
              </a:rPr>
              <a:t>жеке</a:t>
            </a:r>
            <a:r>
              <a:rPr lang="ru-RU" dirty="0">
                <a:effectLst/>
                <a:latin typeface="Times New Roman" panose="02020603050405020304" pitchFamily="18" charset="0"/>
              </a:rPr>
              <a:t> </a:t>
            </a:r>
            <a:r>
              <a:rPr lang="ru-RU" dirty="0" err="1">
                <a:effectLst/>
                <a:latin typeface="Times New Roman" panose="02020603050405020304" pitchFamily="18" charset="0"/>
              </a:rPr>
              <a:t>тұлға</a:t>
            </a:r>
            <a:r>
              <a:rPr lang="ru-RU" dirty="0">
                <a:effectLst/>
                <a:latin typeface="Times New Roman" panose="02020603050405020304" pitchFamily="18" charset="0"/>
              </a:rPr>
              <a:t>;</a:t>
            </a:r>
            <a:br>
              <a:rPr lang="ru-RU" dirty="0">
                <a:effectLst/>
                <a:latin typeface="Times New Roman" panose="02020603050405020304" pitchFamily="18" charset="0"/>
              </a:rPr>
            </a:br>
            <a:r>
              <a:rPr lang="ru-RU" dirty="0">
                <a:effectLst/>
                <a:latin typeface="Times New Roman" panose="02020603050405020304" pitchFamily="18" charset="0"/>
              </a:rPr>
              <a:t>- </a:t>
            </a:r>
            <a:r>
              <a:rPr lang="ru-RU" dirty="0" err="1">
                <a:effectLst/>
                <a:latin typeface="Times New Roman" panose="02020603050405020304" pitchFamily="18" charset="0"/>
              </a:rPr>
              <a:t>барлығы</a:t>
            </a:r>
            <a:r>
              <a:rPr lang="ru-RU" dirty="0">
                <a:effectLst/>
                <a:latin typeface="Times New Roman" panose="02020603050405020304" pitchFamily="18" charset="0"/>
              </a:rPr>
              <a:t> </a:t>
            </a:r>
            <a:r>
              <a:rPr lang="ru-RU" dirty="0" err="1">
                <a:effectLst/>
                <a:latin typeface="Times New Roman" panose="02020603050405020304" pitchFamily="18" charset="0"/>
              </a:rPr>
              <a:t>оқи</a:t>
            </a:r>
            <a:r>
              <a:rPr lang="ru-RU" dirty="0">
                <a:effectLst/>
                <a:latin typeface="Times New Roman" panose="02020603050405020304" pitchFamily="18" charset="0"/>
              </a:rPr>
              <a:t> </a:t>
            </a:r>
            <a:r>
              <a:rPr lang="ru-RU" dirty="0" err="1">
                <a:effectLst/>
                <a:latin typeface="Times New Roman" panose="02020603050405020304" pitchFamily="18" charset="0"/>
              </a:rPr>
              <a:t>алады</a:t>
            </a:r>
            <a:r>
              <a:rPr lang="ru-RU" dirty="0">
                <a:effectLst/>
                <a:latin typeface="Times New Roman" panose="02020603050405020304" pitchFamily="18" charset="0"/>
              </a:rPr>
              <a:t>;</a:t>
            </a:r>
            <a:br>
              <a:rPr lang="ru-RU" dirty="0">
                <a:effectLst/>
                <a:latin typeface="Times New Roman" panose="02020603050405020304" pitchFamily="18" charset="0"/>
              </a:rPr>
            </a:br>
            <a:r>
              <a:rPr lang="ru-RU" dirty="0">
                <a:effectLst/>
                <a:latin typeface="Times New Roman" panose="02020603050405020304" pitchFamily="18" charset="0"/>
              </a:rPr>
              <a:t>- </a:t>
            </a:r>
            <a:r>
              <a:rPr lang="ru-RU" dirty="0" err="1">
                <a:effectLst/>
                <a:latin typeface="Times New Roman" panose="02020603050405020304" pitchFamily="18" charset="0"/>
              </a:rPr>
              <a:t>әр</a:t>
            </a:r>
            <a:r>
              <a:rPr lang="ru-RU" dirty="0">
                <a:effectLst/>
                <a:latin typeface="Times New Roman" panose="02020603050405020304" pitchFamily="18" charset="0"/>
              </a:rPr>
              <a:t> </a:t>
            </a:r>
            <a:r>
              <a:rPr lang="ru-RU" dirty="0" err="1">
                <a:effectLst/>
                <a:latin typeface="Times New Roman" panose="02020603050405020304" pitchFamily="18" charset="0"/>
              </a:rPr>
              <a:t>баланың</a:t>
            </a:r>
            <a:r>
              <a:rPr lang="ru-RU" dirty="0">
                <a:effectLst/>
                <a:latin typeface="Times New Roman" panose="02020603050405020304" pitchFamily="18" charset="0"/>
              </a:rPr>
              <a:t> </a:t>
            </a:r>
            <a:r>
              <a:rPr lang="ru-RU" dirty="0" err="1">
                <a:effectLst/>
                <a:latin typeface="Times New Roman" panose="02020603050405020304" pitchFamily="18" charset="0"/>
              </a:rPr>
              <a:t>қызығушылықтары</a:t>
            </a:r>
            <a:r>
              <a:rPr lang="ru-RU" dirty="0">
                <a:effectLst/>
                <a:latin typeface="Times New Roman" panose="02020603050405020304" pitchFamily="18" charset="0"/>
              </a:rPr>
              <a:t>, </a:t>
            </a:r>
            <a:r>
              <a:rPr lang="ru-RU" dirty="0" err="1">
                <a:effectLst/>
                <a:latin typeface="Times New Roman" panose="02020603050405020304" pitchFamily="18" charset="0"/>
              </a:rPr>
              <a:t>қабілеттері</a:t>
            </a:r>
            <a:r>
              <a:rPr lang="ru-RU" dirty="0">
                <a:effectLst/>
                <a:latin typeface="Times New Roman" panose="02020603050405020304" pitchFamily="18" charset="0"/>
              </a:rPr>
              <a:t> мен </a:t>
            </a:r>
            <a:r>
              <a:rPr lang="ru-RU" dirty="0" err="1">
                <a:effectLst/>
                <a:latin typeface="Times New Roman" panose="02020603050405020304" pitchFamily="18" charset="0"/>
              </a:rPr>
              <a:t>оқу</a:t>
            </a:r>
            <a:r>
              <a:rPr lang="ru-RU" dirty="0">
                <a:effectLst/>
                <a:latin typeface="Times New Roman" panose="02020603050405020304" pitchFamily="18" charset="0"/>
              </a:rPr>
              <a:t> </a:t>
            </a:r>
            <a:r>
              <a:rPr lang="ru-RU" dirty="0" err="1">
                <a:effectLst/>
                <a:latin typeface="Times New Roman" panose="02020603050405020304" pitchFamily="18" charset="0"/>
              </a:rPr>
              <a:t>қажеттілігінің</a:t>
            </a:r>
            <a:r>
              <a:rPr lang="ru-RU" dirty="0">
                <a:effectLst/>
                <a:latin typeface="Times New Roman" panose="02020603050405020304" pitchFamily="18" charset="0"/>
              </a:rPr>
              <a:t> </a:t>
            </a:r>
            <a:r>
              <a:rPr lang="ru-RU" dirty="0" err="1">
                <a:effectLst/>
                <a:latin typeface="Times New Roman" panose="02020603050405020304" pitchFamily="18" charset="0"/>
              </a:rPr>
              <a:t>бірегеи</a:t>
            </a:r>
            <a:r>
              <a:rPr lang="ru-RU" dirty="0">
                <a:effectLst/>
                <a:latin typeface="Times New Roman" panose="02020603050405020304" pitchFamily="18" charset="0"/>
              </a:rPr>
              <a:t>̆ </a:t>
            </a:r>
            <a:r>
              <a:rPr lang="ru-RU" dirty="0" err="1">
                <a:effectLst/>
                <a:latin typeface="Times New Roman" panose="02020603050405020304" pitchFamily="18" charset="0"/>
              </a:rPr>
              <a:t>ерекшеліктері</a:t>
            </a:r>
            <a:r>
              <a:rPr lang="ru-RU" dirty="0">
                <a:effectLst/>
                <a:latin typeface="Times New Roman" panose="02020603050405020304" pitchFamily="18" charset="0"/>
              </a:rPr>
              <a:t> бар;</a:t>
            </a:r>
          </a:p>
          <a:p>
            <a:pPr marL="0" indent="0">
              <a:buNone/>
            </a:pPr>
            <a:r>
              <a:rPr lang="ru-RU" dirty="0">
                <a:effectLst/>
                <a:latin typeface="Times New Roman" panose="02020603050405020304" pitchFamily="18" charset="0"/>
              </a:rPr>
              <a:t>- </a:t>
            </a:r>
            <a:r>
              <a:rPr lang="ru-RU" dirty="0" err="1">
                <a:effectLst/>
                <a:latin typeface="Times New Roman" panose="02020603050405020304" pitchFamily="18" charset="0"/>
              </a:rPr>
              <a:t>кез</a:t>
            </a:r>
            <a:r>
              <a:rPr lang="ru-RU" dirty="0">
                <a:effectLst/>
                <a:latin typeface="Times New Roman" panose="02020603050405020304" pitchFamily="18" charset="0"/>
              </a:rPr>
              <a:t> </a:t>
            </a:r>
            <a:r>
              <a:rPr lang="ru-RU" dirty="0" err="1">
                <a:effectLst/>
                <a:latin typeface="Times New Roman" panose="02020603050405020304" pitchFamily="18" charset="0"/>
              </a:rPr>
              <a:t>келген</a:t>
            </a:r>
            <a:r>
              <a:rPr lang="ru-RU" dirty="0">
                <a:effectLst/>
                <a:latin typeface="Times New Roman" panose="02020603050405020304" pitchFamily="18" charset="0"/>
              </a:rPr>
              <a:t> </a:t>
            </a:r>
            <a:r>
              <a:rPr lang="ru-RU" dirty="0" err="1">
                <a:effectLst/>
                <a:latin typeface="Times New Roman" panose="02020603050405020304" pitchFamily="18" charset="0"/>
              </a:rPr>
              <a:t>нысанда</a:t>
            </a:r>
            <a:r>
              <a:rPr lang="ru-RU" dirty="0">
                <a:effectLst/>
                <a:latin typeface="Times New Roman" panose="02020603050405020304" pitchFamily="18" charset="0"/>
              </a:rPr>
              <a:t> </a:t>
            </a:r>
            <a:r>
              <a:rPr lang="ru-RU" dirty="0" err="1">
                <a:effectLst/>
                <a:latin typeface="Times New Roman" panose="02020603050405020304" pitchFamily="18" charset="0"/>
              </a:rPr>
              <a:t>кемсітуге</a:t>
            </a:r>
            <a:r>
              <a:rPr lang="ru-RU" dirty="0">
                <a:effectLst/>
                <a:latin typeface="Times New Roman" panose="02020603050405020304" pitchFamily="18" charset="0"/>
              </a:rPr>
              <a:t> </a:t>
            </a:r>
            <a:r>
              <a:rPr lang="ru-RU" dirty="0" err="1">
                <a:effectLst/>
                <a:latin typeface="Times New Roman" panose="02020603050405020304" pitchFamily="18" charset="0"/>
              </a:rPr>
              <a:t>тыйым</a:t>
            </a:r>
            <a:r>
              <a:rPr lang="ru-RU" dirty="0">
                <a:effectLst/>
                <a:latin typeface="Times New Roman" panose="02020603050405020304" pitchFamily="18" charset="0"/>
              </a:rPr>
              <a:t> салу;</a:t>
            </a:r>
            <a:br>
              <a:rPr lang="ru-RU" dirty="0">
                <a:effectLst/>
                <a:latin typeface="Times New Roman" panose="02020603050405020304" pitchFamily="18" charset="0"/>
              </a:rPr>
            </a:br>
            <a:r>
              <a:rPr lang="ru-RU" dirty="0">
                <a:effectLst/>
                <a:latin typeface="Times New Roman" panose="02020603050405020304" pitchFamily="18" charset="0"/>
              </a:rPr>
              <a:t>- </a:t>
            </a:r>
            <a:r>
              <a:rPr lang="ru-RU" dirty="0" err="1">
                <a:effectLst/>
                <a:latin typeface="Times New Roman" panose="02020603050405020304" pitchFamily="18" charset="0"/>
              </a:rPr>
              <a:t>әркімнің</a:t>
            </a:r>
            <a:r>
              <a:rPr lang="ru-RU" dirty="0">
                <a:effectLst/>
                <a:latin typeface="Times New Roman" panose="02020603050405020304" pitchFamily="18" charset="0"/>
              </a:rPr>
              <a:t> </a:t>
            </a:r>
            <a:r>
              <a:rPr lang="ru-RU" dirty="0" err="1">
                <a:effectLst/>
                <a:latin typeface="Times New Roman" panose="02020603050405020304" pitchFamily="18" charset="0"/>
              </a:rPr>
              <a:t>қоғам</a:t>
            </a:r>
            <a:r>
              <a:rPr lang="ru-RU" dirty="0">
                <a:effectLst/>
                <a:latin typeface="Times New Roman" panose="02020603050405020304" pitchFamily="18" charset="0"/>
              </a:rPr>
              <a:t> </a:t>
            </a:r>
            <a:r>
              <a:rPr lang="ru-RU" dirty="0" err="1">
                <a:effectLst/>
                <a:latin typeface="Times New Roman" panose="02020603050405020304" pitchFamily="18" charset="0"/>
              </a:rPr>
              <a:t>өміріне</a:t>
            </a:r>
            <a:r>
              <a:rPr lang="ru-RU" dirty="0">
                <a:effectLst/>
                <a:latin typeface="Times New Roman" panose="02020603050405020304" pitchFamily="18" charset="0"/>
              </a:rPr>
              <a:t> </a:t>
            </a:r>
            <a:r>
              <a:rPr lang="ru-RU" dirty="0" err="1">
                <a:effectLst/>
                <a:latin typeface="Times New Roman" panose="02020603050405020304" pitchFamily="18" charset="0"/>
              </a:rPr>
              <a:t>қатысу</a:t>
            </a:r>
            <a:r>
              <a:rPr lang="ru-RU" dirty="0">
                <a:effectLst/>
                <a:latin typeface="Times New Roman" panose="02020603050405020304" pitchFamily="18" charset="0"/>
              </a:rPr>
              <a:t> </a:t>
            </a:r>
            <a:r>
              <a:rPr lang="ru-RU" dirty="0" err="1">
                <a:effectLst/>
                <a:latin typeface="Times New Roman" panose="02020603050405020304" pitchFamily="18" charset="0"/>
              </a:rPr>
              <a:t>құқығы</a:t>
            </a:r>
            <a:r>
              <a:rPr lang="ru-RU" dirty="0">
                <a:effectLst/>
                <a:latin typeface="Times New Roman" panose="02020603050405020304" pitchFamily="18" charset="0"/>
              </a:rPr>
              <a:t>;</a:t>
            </a:r>
            <a:br>
              <a:rPr lang="ru-RU" dirty="0">
                <a:effectLst/>
                <a:latin typeface="Times New Roman" panose="02020603050405020304" pitchFamily="18" charset="0"/>
              </a:rPr>
            </a:br>
            <a:endParaRPr lang="ru-RU" dirty="0"/>
          </a:p>
          <a:p>
            <a:pPr marL="0" indent="0">
              <a:buNone/>
            </a:pPr>
            <a:br>
              <a:rPr lang="ru-RU" sz="1800" dirty="0">
                <a:effectLst/>
                <a:latin typeface="Times New Roman" panose="02020603050405020304" pitchFamily="18" charset="0"/>
              </a:rPr>
            </a:br>
            <a:endParaRPr lang="ru-RU" dirty="0"/>
          </a:p>
          <a:p>
            <a:pPr marL="0" indent="0">
              <a:buNone/>
            </a:pPr>
            <a:endParaRPr lang="ru-KZ" dirty="0"/>
          </a:p>
        </p:txBody>
      </p:sp>
    </p:spTree>
    <p:extLst>
      <p:ext uri="{BB962C8B-B14F-4D97-AF65-F5344CB8AC3E}">
        <p14:creationId xmlns:p14="http://schemas.microsoft.com/office/powerpoint/2010/main" val="235213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717657-94F0-36CC-13AF-77F755C5FB3F}"/>
              </a:ext>
            </a:extLst>
          </p:cNvPr>
          <p:cNvSpPr>
            <a:spLocks noGrp="1"/>
          </p:cNvSpPr>
          <p:nvPr>
            <p:ph type="title"/>
          </p:nvPr>
        </p:nvSpPr>
        <p:spPr>
          <a:xfrm>
            <a:off x="900545" y="360218"/>
            <a:ext cx="10418619" cy="1413164"/>
          </a:xfrm>
        </p:spPr>
        <p:txBody>
          <a:bodyPr>
            <a:normAutofit/>
          </a:bodyPr>
          <a:lstStyle/>
          <a:p>
            <a:r>
              <a:rPr lang="ru-RU" sz="2400" b="1" i="1" u="none" strike="noStrike" dirty="0" err="1">
                <a:solidFill>
                  <a:srgbClr val="000000"/>
                </a:solidFill>
                <a:effectLst/>
                <a:latin typeface="Times New Roman" panose="02020603050405020304" pitchFamily="18" charset="0"/>
                <a:cs typeface="Times New Roman" panose="02020603050405020304" pitchFamily="18" charset="0"/>
              </a:rPr>
              <a:t>Ерекше</a:t>
            </a:r>
            <a:r>
              <a:rPr lang="ru-RU" sz="2400" b="1" i="1" u="none" strike="noStrike" dirty="0">
                <a:solidFill>
                  <a:srgbClr val="000000"/>
                </a:solidFill>
                <a:effectLst/>
                <a:latin typeface="Times New Roman" panose="02020603050405020304" pitchFamily="18" charset="0"/>
                <a:cs typeface="Times New Roman" panose="02020603050405020304" pitchFamily="18" charset="0"/>
              </a:rPr>
              <a:t> </a:t>
            </a:r>
            <a:r>
              <a:rPr lang="ru-RU" sz="2400" b="1" i="1" u="none" strike="noStrike" dirty="0" err="1">
                <a:solidFill>
                  <a:srgbClr val="000000"/>
                </a:solidFill>
                <a:effectLst/>
                <a:latin typeface="Times New Roman" panose="02020603050405020304" pitchFamily="18" charset="0"/>
                <a:cs typeface="Times New Roman" panose="02020603050405020304" pitchFamily="18" charset="0"/>
              </a:rPr>
              <a:t>білім</a:t>
            </a:r>
            <a:r>
              <a:rPr lang="ru-RU" sz="2400" b="1" i="1" u="none" strike="noStrike" dirty="0">
                <a:solidFill>
                  <a:srgbClr val="000000"/>
                </a:solidFill>
                <a:effectLst/>
                <a:latin typeface="Times New Roman" panose="02020603050405020304" pitchFamily="18" charset="0"/>
                <a:cs typeface="Times New Roman" panose="02020603050405020304" pitchFamily="18" charset="0"/>
              </a:rPr>
              <a:t> беру </a:t>
            </a:r>
            <a:r>
              <a:rPr lang="ru-RU" sz="2400" b="1" i="1" u="none" strike="noStrike" dirty="0" err="1">
                <a:solidFill>
                  <a:srgbClr val="000000"/>
                </a:solidFill>
                <a:effectLst/>
                <a:latin typeface="Times New Roman" panose="02020603050405020304" pitchFamily="18" charset="0"/>
                <a:cs typeface="Times New Roman" panose="02020603050405020304" pitchFamily="18" charset="0"/>
              </a:rPr>
              <a:t>қажеттілігі</a:t>
            </a:r>
            <a:r>
              <a:rPr lang="ru-RU" sz="2400" b="1" i="1" u="none" strike="noStrike" dirty="0">
                <a:solidFill>
                  <a:srgbClr val="000000"/>
                </a:solidFill>
                <a:effectLst/>
                <a:latin typeface="Times New Roman" panose="02020603050405020304" pitchFamily="18" charset="0"/>
                <a:cs typeface="Times New Roman" panose="02020603050405020304" pitchFamily="18" charset="0"/>
              </a:rPr>
              <a:t> (ЕБҚ) бар </a:t>
            </a:r>
            <a:r>
              <a:rPr lang="ru-RU" sz="2400" b="1" i="1" u="none" strike="noStrike" dirty="0" err="1">
                <a:solidFill>
                  <a:srgbClr val="000000"/>
                </a:solidFill>
                <a:effectLst/>
                <a:latin typeface="Times New Roman" panose="02020603050405020304" pitchFamily="18" charset="0"/>
                <a:cs typeface="Times New Roman" panose="02020603050405020304" pitchFamily="18" charset="0"/>
              </a:rPr>
              <a:t>оқушыларды</a:t>
            </a:r>
            <a:r>
              <a:rPr lang="ru-RU" sz="2400" b="1" i="1" u="none" strike="noStrike" dirty="0">
                <a:solidFill>
                  <a:srgbClr val="000000"/>
                </a:solidFill>
                <a:effectLst/>
                <a:latin typeface="Times New Roman" panose="02020603050405020304" pitchFamily="18" charset="0"/>
                <a:cs typeface="Times New Roman" panose="02020603050405020304" pitchFamily="18" charset="0"/>
              </a:rPr>
              <a:t> </a:t>
            </a:r>
            <a:r>
              <a:rPr lang="ru-RU" sz="2400" b="1" i="1" u="none" strike="noStrike" dirty="0" err="1">
                <a:solidFill>
                  <a:srgbClr val="000000"/>
                </a:solidFill>
                <a:effectLst/>
                <a:latin typeface="Times New Roman" panose="02020603050405020304" pitchFamily="18" charset="0"/>
                <a:cs typeface="Times New Roman" panose="02020603050405020304" pitchFamily="18" charset="0"/>
              </a:rPr>
              <a:t>оқытуда</a:t>
            </a:r>
            <a:r>
              <a:rPr lang="ru-RU" sz="2400" b="1" i="1" u="none" strike="noStrike" dirty="0">
                <a:solidFill>
                  <a:srgbClr val="000000"/>
                </a:solidFill>
                <a:effectLst/>
                <a:latin typeface="Times New Roman" panose="02020603050405020304" pitchFamily="18" charset="0"/>
                <a:cs typeface="Times New Roman" panose="02020603050405020304" pitchFamily="18" charset="0"/>
              </a:rPr>
              <a:t> </a:t>
            </a:r>
            <a:r>
              <a:rPr lang="ru-RU" sz="2400" b="1" i="1" u="none" strike="noStrike" dirty="0" err="1">
                <a:solidFill>
                  <a:srgbClr val="000000"/>
                </a:solidFill>
                <a:effectLst/>
                <a:latin typeface="Times New Roman" panose="02020603050405020304" pitchFamily="18" charset="0"/>
                <a:cs typeface="Times New Roman" panose="02020603050405020304" pitchFamily="18" charset="0"/>
              </a:rPr>
              <a:t>қолданылатын</a:t>
            </a:r>
            <a:r>
              <a:rPr lang="ru-RU" sz="2400" b="1" i="1" u="none" strike="noStrike" dirty="0">
                <a:solidFill>
                  <a:srgbClr val="000000"/>
                </a:solidFill>
                <a:effectLst/>
                <a:latin typeface="Times New Roman" panose="02020603050405020304" pitchFamily="18" charset="0"/>
                <a:cs typeface="Times New Roman" panose="02020603050405020304" pitchFamily="18" charset="0"/>
              </a:rPr>
              <a:t> </a:t>
            </a:r>
            <a:r>
              <a:rPr lang="ru-RU" sz="2400" b="1" i="1" u="none" strike="noStrike" dirty="0" err="1">
                <a:solidFill>
                  <a:srgbClr val="000000"/>
                </a:solidFill>
                <a:effectLst/>
                <a:latin typeface="Times New Roman" panose="02020603050405020304" pitchFamily="18" charset="0"/>
                <a:cs typeface="Times New Roman" panose="02020603050405020304" pitchFamily="18" charset="0"/>
              </a:rPr>
              <a:t>қолдау</a:t>
            </a:r>
            <a:r>
              <a:rPr lang="ru-RU" sz="2400" b="1" i="1" u="none" strike="noStrike" dirty="0">
                <a:solidFill>
                  <a:srgbClr val="000000"/>
                </a:solidFill>
                <a:effectLst/>
                <a:latin typeface="Times New Roman" panose="02020603050405020304" pitchFamily="18" charset="0"/>
                <a:cs typeface="Times New Roman" panose="02020603050405020304" pitchFamily="18" charset="0"/>
              </a:rPr>
              <a:t> </a:t>
            </a:r>
            <a:r>
              <a:rPr lang="ru-RU" sz="2400" b="1" i="1" u="none" strike="noStrike" dirty="0" err="1">
                <a:solidFill>
                  <a:srgbClr val="000000"/>
                </a:solidFill>
                <a:effectLst/>
                <a:latin typeface="Times New Roman" panose="02020603050405020304" pitchFamily="18" charset="0"/>
                <a:cs typeface="Times New Roman" panose="02020603050405020304" pitchFamily="18" charset="0"/>
              </a:rPr>
              <a:t>түрлері</a:t>
            </a:r>
            <a:r>
              <a:rPr lang="ru-RU" sz="2400" b="1" i="1" u="none" strike="noStrike" dirty="0">
                <a:solidFill>
                  <a:srgbClr val="000000"/>
                </a:solidFill>
                <a:effectLst/>
                <a:latin typeface="Times New Roman" panose="02020603050405020304" pitchFamily="18" charset="0"/>
                <a:cs typeface="Times New Roman" panose="02020603050405020304" pitchFamily="18" charset="0"/>
              </a:rPr>
              <a:t> </a:t>
            </a:r>
            <a:r>
              <a:rPr lang="ru-RU" sz="2400" b="1" i="1" u="none" strike="noStrike" dirty="0" err="1">
                <a:solidFill>
                  <a:srgbClr val="000000"/>
                </a:solidFill>
                <a:effectLst/>
                <a:latin typeface="Times New Roman" panose="02020603050405020304" pitchFamily="18" charset="0"/>
                <a:cs typeface="Times New Roman" panose="02020603050405020304" pitchFamily="18" charset="0"/>
              </a:rPr>
              <a:t>бірнеше</a:t>
            </a:r>
            <a:r>
              <a:rPr lang="ru-RU" sz="2400" b="1" i="1" u="none" strike="noStrike" dirty="0">
                <a:solidFill>
                  <a:srgbClr val="000000"/>
                </a:solidFill>
                <a:effectLst/>
                <a:latin typeface="Times New Roman" panose="02020603050405020304" pitchFamily="18" charset="0"/>
                <a:cs typeface="Times New Roman" panose="02020603050405020304" pitchFamily="18" charset="0"/>
              </a:rPr>
              <a:t> </a:t>
            </a:r>
            <a:r>
              <a:rPr lang="ru-RU" sz="2400" b="1" i="1" u="none" strike="noStrike" dirty="0" err="1">
                <a:solidFill>
                  <a:srgbClr val="000000"/>
                </a:solidFill>
                <a:effectLst/>
                <a:latin typeface="Times New Roman" panose="02020603050405020304" pitchFamily="18" charset="0"/>
                <a:cs typeface="Times New Roman" panose="02020603050405020304" pitchFamily="18" charset="0"/>
              </a:rPr>
              <a:t>бағытта</a:t>
            </a:r>
            <a:r>
              <a:rPr lang="ru-RU" sz="2400" b="1" i="1" u="none" strike="noStrike" dirty="0">
                <a:solidFill>
                  <a:srgbClr val="000000"/>
                </a:solidFill>
                <a:effectLst/>
                <a:latin typeface="Times New Roman" panose="02020603050405020304" pitchFamily="18" charset="0"/>
                <a:cs typeface="Times New Roman" panose="02020603050405020304" pitchFamily="18" charset="0"/>
              </a:rPr>
              <a:t> </a:t>
            </a:r>
            <a:r>
              <a:rPr lang="ru-RU" sz="2400" b="1" i="1" u="none" strike="noStrike" dirty="0" err="1">
                <a:solidFill>
                  <a:srgbClr val="000000"/>
                </a:solidFill>
                <a:effectLst/>
                <a:latin typeface="Times New Roman" panose="02020603050405020304" pitchFamily="18" charset="0"/>
                <a:cs typeface="Times New Roman" panose="02020603050405020304" pitchFamily="18" charset="0"/>
              </a:rPr>
              <a:t>жүзеге</a:t>
            </a:r>
            <a:r>
              <a:rPr lang="ru-RU" sz="2400" b="1" i="1" u="none" strike="noStrike" dirty="0">
                <a:solidFill>
                  <a:srgbClr val="000000"/>
                </a:solidFill>
                <a:effectLst/>
                <a:latin typeface="Times New Roman" panose="02020603050405020304" pitchFamily="18" charset="0"/>
                <a:cs typeface="Times New Roman" panose="02020603050405020304" pitchFamily="18" charset="0"/>
              </a:rPr>
              <a:t> </a:t>
            </a:r>
            <a:r>
              <a:rPr lang="ru-RU" sz="2400" b="1" i="1" u="none" strike="noStrike" dirty="0" err="1">
                <a:solidFill>
                  <a:srgbClr val="000000"/>
                </a:solidFill>
                <a:effectLst/>
                <a:latin typeface="Times New Roman" panose="02020603050405020304" pitchFamily="18" charset="0"/>
                <a:cs typeface="Times New Roman" panose="02020603050405020304" pitchFamily="18" charset="0"/>
              </a:rPr>
              <a:t>асырылады</a:t>
            </a:r>
            <a:r>
              <a:rPr lang="ru-RU" sz="2400" b="1" i="1" u="none" strike="noStrike" dirty="0">
                <a:solidFill>
                  <a:srgbClr val="000000"/>
                </a:solidFill>
                <a:effectLst/>
                <a:latin typeface="Times New Roman" panose="02020603050405020304" pitchFamily="18" charset="0"/>
                <a:cs typeface="Times New Roman" panose="02020603050405020304" pitchFamily="18" charset="0"/>
              </a:rPr>
              <a:t>. </a:t>
            </a:r>
            <a:endParaRPr lang="ru-KZ" sz="2400" b="1" i="1" dirty="0">
              <a:latin typeface="Times New Roman" panose="02020603050405020304" pitchFamily="18" charset="0"/>
              <a:cs typeface="Times New Roman" panose="02020603050405020304" pitchFamily="18" charset="0"/>
            </a:endParaRPr>
          </a:p>
        </p:txBody>
      </p:sp>
      <p:graphicFrame>
        <p:nvGraphicFramePr>
          <p:cNvPr id="6" name="Объект 5">
            <a:extLst>
              <a:ext uri="{FF2B5EF4-FFF2-40B4-BE49-F238E27FC236}">
                <a16:creationId xmlns:a16="http://schemas.microsoft.com/office/drawing/2014/main" id="{7089CA84-2346-8FEC-2FA8-08FD03883402}"/>
              </a:ext>
            </a:extLst>
          </p:cNvPr>
          <p:cNvGraphicFramePr>
            <a:graphicFrameLocks noGrp="1"/>
          </p:cNvGraphicFramePr>
          <p:nvPr>
            <p:ph idx="1"/>
            <p:extLst>
              <p:ext uri="{D42A27DB-BD31-4B8C-83A1-F6EECF244321}">
                <p14:modId xmlns:p14="http://schemas.microsoft.com/office/powerpoint/2010/main" val="759892260"/>
              </p:ext>
            </p:extLst>
          </p:nvPr>
        </p:nvGraphicFramePr>
        <p:xfrm>
          <a:off x="1191490" y="1620981"/>
          <a:ext cx="10127673" cy="418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45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0E04C3-8C2E-F66D-FAAB-E69045833C5C}"/>
              </a:ext>
            </a:extLst>
          </p:cNvPr>
          <p:cNvSpPr>
            <a:spLocks noGrp="1"/>
          </p:cNvSpPr>
          <p:nvPr>
            <p:ph type="title"/>
          </p:nvPr>
        </p:nvSpPr>
        <p:spPr>
          <a:xfrm>
            <a:off x="1295402" y="982133"/>
            <a:ext cx="9601196" cy="873172"/>
          </a:xfrm>
        </p:spPr>
        <p:txBody>
          <a:bodyPr>
            <a:normAutofit fontScale="90000"/>
          </a:bodyPr>
          <a:lstStyle/>
          <a:p>
            <a:r>
              <a:rPr lang="en-US" sz="31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Педагогикалық</a:t>
            </a:r>
            <a:r>
              <a:rPr lang="en-US" sz="31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a:t>
            </a:r>
            <a:r>
              <a:rPr lang="kk-KZ" sz="31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п</a:t>
            </a:r>
            <a:r>
              <a:rPr lang="en-US" sz="31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сихологиялық</a:t>
            </a:r>
            <a:r>
              <a:rPr lang="en-US" sz="31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kk-KZ" sz="31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қ</a:t>
            </a:r>
            <a:r>
              <a:rPr lang="en-US" sz="31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олдаудың</a:t>
            </a:r>
            <a:r>
              <a:rPr lang="en-US" sz="31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en-US" sz="31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діс</a:t>
            </a:r>
            <a:r>
              <a:rPr lang="en-US" sz="31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a:t>
            </a:r>
            <a:r>
              <a:rPr lang="kk-KZ" sz="31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т</a:t>
            </a:r>
            <a:r>
              <a:rPr lang="en-US" sz="31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әсілдері</a:t>
            </a:r>
            <a:r>
              <a:rPr lang="en-US" sz="31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en-US" sz="31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мен</a:t>
            </a:r>
            <a:r>
              <a:rPr lang="en-US" sz="31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 </a:t>
            </a:r>
            <a:r>
              <a:rPr lang="kk-KZ" sz="3100" b="1" i="1" dirty="0">
                <a:solidFill>
                  <a:schemeClr val="tx1"/>
                </a:solidFill>
                <a:latin typeface="Times New Roman" panose="02020603050405020304" pitchFamily="18" charset="0"/>
                <a:ea typeface="Instrument Sans Medium" pitchFamily="34" charset="-122"/>
                <a:cs typeface="Times New Roman" panose="02020603050405020304" pitchFamily="18" charset="0"/>
              </a:rPr>
              <a:t>т</a:t>
            </a:r>
            <a:r>
              <a:rPr lang="en-US" sz="3100" b="1" i="1" dirty="0" err="1">
                <a:solidFill>
                  <a:schemeClr val="tx1"/>
                </a:solidFill>
                <a:latin typeface="Times New Roman" panose="02020603050405020304" pitchFamily="18" charset="0"/>
                <a:ea typeface="Instrument Sans Medium" pitchFamily="34" charset="-122"/>
                <a:cs typeface="Times New Roman" panose="02020603050405020304" pitchFamily="18" charset="0"/>
              </a:rPr>
              <a:t>ехнологиялары</a:t>
            </a:r>
            <a:br>
              <a:rPr lang="en-US" sz="4400" dirty="0"/>
            </a:br>
            <a:endParaRPr lang="ru-KZ" dirty="0"/>
          </a:p>
        </p:txBody>
      </p:sp>
      <p:sp>
        <p:nvSpPr>
          <p:cNvPr id="3" name="Объект 2">
            <a:extLst>
              <a:ext uri="{FF2B5EF4-FFF2-40B4-BE49-F238E27FC236}">
                <a16:creationId xmlns:a16="http://schemas.microsoft.com/office/drawing/2014/main" id="{AC72C314-D852-F677-5986-3F88E81365A2}"/>
              </a:ext>
            </a:extLst>
          </p:cNvPr>
          <p:cNvSpPr>
            <a:spLocks noGrp="1"/>
          </p:cNvSpPr>
          <p:nvPr>
            <p:ph idx="1"/>
          </p:nvPr>
        </p:nvSpPr>
        <p:spPr>
          <a:xfrm>
            <a:off x="1295401" y="2117772"/>
            <a:ext cx="9601196" cy="3758096"/>
          </a:xfrm>
        </p:spPr>
        <p:txBody>
          <a:bodyPr/>
          <a:lstStyle/>
          <a:p>
            <a:pPr marL="0" indent="0">
              <a:buNone/>
            </a:pPr>
            <a:r>
              <a:rPr lang="kk-KZ" sz="2400" dirty="0">
                <a:solidFill>
                  <a:schemeClr val="tx1"/>
                </a:solidFill>
                <a:latin typeface="Instrument Sans Medium" pitchFamily="34" charset="0"/>
                <a:ea typeface="Instrument Sans Medium" pitchFamily="34" charset="-122"/>
                <a:cs typeface="Instrument Sans Medium" pitchFamily="34" charset="-120"/>
              </a:rPr>
              <a:t>        </a:t>
            </a:r>
            <a:endParaRPr lang="en-US" sz="2400" dirty="0">
              <a:solidFill>
                <a:schemeClr val="tx1"/>
              </a:solidFill>
            </a:endParaRPr>
          </a:p>
          <a:p>
            <a:pPr marL="0" indent="0">
              <a:buNone/>
            </a:pPr>
            <a:endParaRPr lang="ru-KZ" dirty="0"/>
          </a:p>
        </p:txBody>
      </p:sp>
      <p:graphicFrame>
        <p:nvGraphicFramePr>
          <p:cNvPr id="4" name="Схема 3">
            <a:extLst>
              <a:ext uri="{FF2B5EF4-FFF2-40B4-BE49-F238E27FC236}">
                <a16:creationId xmlns:a16="http://schemas.microsoft.com/office/drawing/2014/main" id="{A54AAB37-C692-FE47-09A4-3D44B4758FE6}"/>
              </a:ext>
            </a:extLst>
          </p:cNvPr>
          <p:cNvGraphicFramePr/>
          <p:nvPr>
            <p:extLst>
              <p:ext uri="{D42A27DB-BD31-4B8C-83A1-F6EECF244321}">
                <p14:modId xmlns:p14="http://schemas.microsoft.com/office/powerpoint/2010/main" val="2721682180"/>
              </p:ext>
            </p:extLst>
          </p:nvPr>
        </p:nvGraphicFramePr>
        <p:xfrm>
          <a:off x="1295401" y="1630017"/>
          <a:ext cx="9601196" cy="4508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36391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FE9AED4AFF95C444BE6683AD457FB4C2" ma:contentTypeVersion="12" ma:contentTypeDescription="Создание документа." ma:contentTypeScope="" ma:versionID="3449a38386be4877b5290b3354a8506a">
  <xsd:schema xmlns:xsd="http://www.w3.org/2001/XMLSchema" xmlns:xs="http://www.w3.org/2001/XMLSchema" xmlns:p="http://schemas.microsoft.com/office/2006/metadata/properties" xmlns:ns2="6f62f1d2-3892-446e-8a70-515885b3d563" xmlns:ns3="57e7b214-5d5e-4b63-ae29-98bc4427786f" targetNamespace="http://schemas.microsoft.com/office/2006/metadata/properties" ma:root="true" ma:fieldsID="b706186b50ec193594a63d5cd623c9eb" ns2:_="" ns3:_="">
    <xsd:import namespace="6f62f1d2-3892-446e-8a70-515885b3d563"/>
    <xsd:import namespace="57e7b214-5d5e-4b63-ae29-98bc4427786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62f1d2-3892-446e-8a70-515885b3d5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Теги изображений" ma:readOnly="false" ma:fieldId="{5cf76f15-5ced-4ddc-b409-7134ff3c332f}" ma:taxonomyMulti="true" ma:sspId="c62bc966-b589-40ab-a28f-0cd1435a2e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e7b214-5d5e-4b63-ae29-98bc4427786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73cd26c-c689-469d-8816-0668c688fe31}" ma:internalName="TaxCatchAll" ma:showField="CatchAllData" ma:web="57e7b214-5d5e-4b63-ae29-98bc442778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7e7b214-5d5e-4b63-ae29-98bc4427786f" xsi:nil="true"/>
    <lcf76f155ced4ddcb4097134ff3c332f xmlns="6f62f1d2-3892-446e-8a70-515885b3d5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AEEC1B1-C797-4CF8-A5BC-689EC90D0CA7}"/>
</file>

<file path=customXml/itemProps2.xml><?xml version="1.0" encoding="utf-8"?>
<ds:datastoreItem xmlns:ds="http://schemas.openxmlformats.org/officeDocument/2006/customXml" ds:itemID="{76D2C346-2536-4634-8E34-62AAD79D1A16}"/>
</file>

<file path=customXml/itemProps3.xml><?xml version="1.0" encoding="utf-8"?>
<ds:datastoreItem xmlns:ds="http://schemas.openxmlformats.org/officeDocument/2006/customXml" ds:itemID="{0D7339AF-ACCD-42F9-96B1-FBAE13796677}"/>
</file>

<file path=docProps/app.xml><?xml version="1.0" encoding="utf-8"?>
<Properties xmlns="http://schemas.openxmlformats.org/officeDocument/2006/extended-properties" xmlns:vt="http://schemas.openxmlformats.org/officeDocument/2006/docPropsVTypes">
  <Template>{5539C69D-1A47-C048-8C1E-E10EEFB62907}tf10001073</Template>
  <TotalTime>1675</TotalTime>
  <Words>1090</Words>
  <Application>Microsoft Office PowerPoint</Application>
  <PresentationFormat>Широкоэкранный</PresentationFormat>
  <Paragraphs>76</Paragraphs>
  <Slides>15</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Arial</vt:lpstr>
      <vt:lpstr>Calibri</vt:lpstr>
      <vt:lpstr>Garamond</vt:lpstr>
      <vt:lpstr>Instrument Sans Medium</vt:lpstr>
      <vt:lpstr>Times New Roman</vt:lpstr>
      <vt:lpstr>Times New Roman,Bold</vt:lpstr>
      <vt:lpstr>Times New Roman,BoldItalic</vt:lpstr>
      <vt:lpstr>Times New Roman,Italic</vt:lpstr>
      <vt:lpstr>Натуральные материалы</vt:lpstr>
      <vt:lpstr>     «Ерекше білім беруді қажет ететін балалар және оларды қолдау»  </vt:lpstr>
      <vt:lpstr>Презентация PowerPoint</vt:lpstr>
      <vt:lpstr>Презентация PowerPoint</vt:lpstr>
      <vt:lpstr>Ерекше білім беру қажеттілігі бар оқушылардың  ерекшеліктері </vt:lpstr>
      <vt:lpstr>Презентация PowerPoint</vt:lpstr>
      <vt:lpstr>     Қазақстан Республикасы Білім және ғылым министрлігінің Нормативтік- құқықтық құжаттары   </vt:lpstr>
      <vt:lpstr>Презентация PowerPoint</vt:lpstr>
      <vt:lpstr>Ерекше білім беру қажеттілігі (ЕБҚ) бар оқушыларды оқытуда қолданылатын қолдау түрлері бірнеше бағытта жүзеге асырылады. </vt:lpstr>
      <vt:lpstr>Педагогикалық-психологиялық қолдаудың діс-тәсілдері мен технологиялары </vt:lpstr>
      <vt:lpstr>ИНКЛЮЗИВТІ БІЛІМ БЕРУ ЖАҒДАЙЫНДА ЖҰМЫС ІСТЕУ ҮШІН МҰҒАЛІМДЕРДІҢ ДАЙЫНДЫҒЫН ҚАЛЫПТАСТЫРУ КЕЗЕҢДЕРІ </vt:lpstr>
      <vt:lpstr>ДАЙЫНДЫҚ КОМПОНЕНТТЕРІ</vt:lpstr>
      <vt:lpstr>ДАЙЫНДЫҚ КРИТЕРИЙЛЕРІ МЕН ДЕҢГЕЙЛЕРІ</vt:lpstr>
      <vt:lpstr>ДАЙЫНДЫҚТЫ ҚАЛЫПТАСТЫРУДЫҢ ДИДАКТИКАЛЫҚ ШАРТТАРЫ</vt:lpstr>
      <vt:lpstr>Инклюзивті білім беру жағдайында  жұмыс істеу үшін мұғалімдердің дайындығын қалыптастыру моделі  Мотивациялық-аксиологиялық компонент Мақсаты:  инклюзивті білім беру жағдайында жұмыс істеу үшін педагогтердің даярлығын қалыптастыру</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«Ерекше білім беруді қажет ететін балалар және оларға қолдау көрсету»</dc:title>
  <dc:creator>Microsoft Office User</dc:creator>
  <cp:lastModifiedBy>Дюсупова Гульмира</cp:lastModifiedBy>
  <cp:revision>19</cp:revision>
  <dcterms:created xsi:type="dcterms:W3CDTF">2025-02-11T17:25:26Z</dcterms:created>
  <dcterms:modified xsi:type="dcterms:W3CDTF">2025-02-17T04:12:42Z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0x010100FE9AED4AFF95C444BE6683AD457FB4C2</vt:lpwstr>
  </property>
</Properties>
</file>